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261" r:id="rId2"/>
    <p:sldId id="299" r:id="rId3"/>
    <p:sldId id="300" r:id="rId4"/>
    <p:sldId id="304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281" r:id="rId14"/>
  </p:sldIdLst>
  <p:sldSz cx="13971588" cy="888841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8FC"/>
    <a:srgbClr val="F7CECC"/>
    <a:srgbClr val="FFF2CD"/>
    <a:srgbClr val="1B7FB2"/>
    <a:srgbClr val="49548C"/>
    <a:srgbClr val="FFFFFF"/>
    <a:srgbClr val="000000"/>
    <a:srgbClr val="2F3B7C"/>
    <a:srgbClr val="00A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72BE9A-E928-41B1-AA98-CF2D49F1F8F3}" v="51" dt="2022-12-20T08:22:55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onatan Alexander Juño Garcia" userId="daa647a1ff6b43e0" providerId="LiveId" clId="{9F72BE9A-E928-41B1-AA98-CF2D49F1F8F3}"/>
    <pc:docChg chg="undo custSel addSld delSld modSld sldOrd">
      <pc:chgData name="Jhonatan Alexander Juño Garcia" userId="daa647a1ff6b43e0" providerId="LiveId" clId="{9F72BE9A-E928-41B1-AA98-CF2D49F1F8F3}" dt="2022-12-20T09:53:38.318" v="5797" actId="1076"/>
      <pc:docMkLst>
        <pc:docMk/>
      </pc:docMkLst>
      <pc:sldChg chg="addSp delSp modSp add del mod">
        <pc:chgData name="Jhonatan Alexander Juño Garcia" userId="daa647a1ff6b43e0" providerId="LiveId" clId="{9F72BE9A-E928-41B1-AA98-CF2D49F1F8F3}" dt="2022-12-19T09:34:07.538" v="744" actId="403"/>
        <pc:sldMkLst>
          <pc:docMk/>
          <pc:sldMk cId="736199905" sldId="299"/>
        </pc:sldMkLst>
        <pc:spChg chg="mod">
          <ac:chgData name="Jhonatan Alexander Juño Garcia" userId="daa647a1ff6b43e0" providerId="LiveId" clId="{9F72BE9A-E928-41B1-AA98-CF2D49F1F8F3}" dt="2022-12-19T09:34:07.538" v="744" actId="403"/>
          <ac:spMkLst>
            <pc:docMk/>
            <pc:sldMk cId="736199905" sldId="299"/>
            <ac:spMk id="2" creationId="{00000000-0000-0000-0000-000000000000}"/>
          </ac:spMkLst>
        </pc:spChg>
        <pc:spChg chg="del mod">
          <ac:chgData name="Jhonatan Alexander Juño Garcia" userId="daa647a1ff6b43e0" providerId="LiveId" clId="{9F72BE9A-E928-41B1-AA98-CF2D49F1F8F3}" dt="2022-12-19T09:10:54.170" v="87" actId="478"/>
          <ac:spMkLst>
            <pc:docMk/>
            <pc:sldMk cId="736199905" sldId="299"/>
            <ac:spMk id="3" creationId="{00000000-0000-0000-0000-000000000000}"/>
          </ac:spMkLst>
        </pc:spChg>
        <pc:spChg chg="add del mod">
          <ac:chgData name="Jhonatan Alexander Juño Garcia" userId="daa647a1ff6b43e0" providerId="LiveId" clId="{9F72BE9A-E928-41B1-AA98-CF2D49F1F8F3}" dt="2022-12-19T09:10:57.023" v="88" actId="478"/>
          <ac:spMkLst>
            <pc:docMk/>
            <pc:sldMk cId="736199905" sldId="299"/>
            <ac:spMk id="6" creationId="{6C8ADF68-CBD4-5615-CB07-C84A97EAF0B4}"/>
          </ac:spMkLst>
        </pc:spChg>
        <pc:spChg chg="add mod">
          <ac:chgData name="Jhonatan Alexander Juño Garcia" userId="daa647a1ff6b43e0" providerId="LiveId" clId="{9F72BE9A-E928-41B1-AA98-CF2D49F1F8F3}" dt="2022-12-19T09:32:12.963" v="435" actId="20577"/>
          <ac:spMkLst>
            <pc:docMk/>
            <pc:sldMk cId="736199905" sldId="299"/>
            <ac:spMk id="7" creationId="{D5A26C7C-4E7E-8897-B363-6DC46C4AFE44}"/>
          </ac:spMkLst>
        </pc:spChg>
        <pc:graphicFrameChg chg="add del mod">
          <ac:chgData name="Jhonatan Alexander Juño Garcia" userId="daa647a1ff6b43e0" providerId="LiveId" clId="{9F72BE9A-E928-41B1-AA98-CF2D49F1F8F3}" dt="2022-12-19T09:13:16.630" v="193"/>
          <ac:graphicFrameMkLst>
            <pc:docMk/>
            <pc:sldMk cId="736199905" sldId="299"/>
            <ac:graphicFrameMk id="8" creationId="{D036D940-9F46-C10F-CAC0-5BE83EA96857}"/>
          </ac:graphicFrameMkLst>
        </pc:graphicFrameChg>
        <pc:graphicFrameChg chg="add del mod">
          <ac:chgData name="Jhonatan Alexander Juño Garcia" userId="daa647a1ff6b43e0" providerId="LiveId" clId="{9F72BE9A-E928-41B1-AA98-CF2D49F1F8F3}" dt="2022-12-19T09:13:33.845" v="202"/>
          <ac:graphicFrameMkLst>
            <pc:docMk/>
            <pc:sldMk cId="736199905" sldId="299"/>
            <ac:graphicFrameMk id="9" creationId="{8CF8623B-1CAC-8E18-BB84-DE5C9891F354}"/>
          </ac:graphicFrameMkLst>
        </pc:graphicFrameChg>
        <pc:picChg chg="add mod">
          <ac:chgData name="Jhonatan Alexander Juño Garcia" userId="daa647a1ff6b43e0" providerId="LiveId" clId="{9F72BE9A-E928-41B1-AA98-CF2D49F1F8F3}" dt="2022-12-19T09:09:51.664" v="10" actId="1076"/>
          <ac:picMkLst>
            <pc:docMk/>
            <pc:sldMk cId="736199905" sldId="299"/>
            <ac:picMk id="4" creationId="{014A4EB6-1694-6BF5-24AD-1166EA2AEAA1}"/>
          </ac:picMkLst>
        </pc:picChg>
      </pc:sldChg>
      <pc:sldChg chg="modSp mod">
        <pc:chgData name="Jhonatan Alexander Juño Garcia" userId="daa647a1ff6b43e0" providerId="LiveId" clId="{9F72BE9A-E928-41B1-AA98-CF2D49F1F8F3}" dt="2022-12-19T12:15:46.268" v="2225" actId="20577"/>
        <pc:sldMkLst>
          <pc:docMk/>
          <pc:sldMk cId="2725054295" sldId="300"/>
        </pc:sldMkLst>
        <pc:spChg chg="mod">
          <ac:chgData name="Jhonatan Alexander Juño Garcia" userId="daa647a1ff6b43e0" providerId="LiveId" clId="{9F72BE9A-E928-41B1-AA98-CF2D49F1F8F3}" dt="2022-12-19T12:15:46.268" v="2225" actId="20577"/>
          <ac:spMkLst>
            <pc:docMk/>
            <pc:sldMk cId="2725054295" sldId="300"/>
            <ac:spMk id="2" creationId="{00000000-0000-0000-0000-000000000000}"/>
          </ac:spMkLst>
        </pc:spChg>
      </pc:sldChg>
      <pc:sldChg chg="del">
        <pc:chgData name="Jhonatan Alexander Juño Garcia" userId="daa647a1ff6b43e0" providerId="LiveId" clId="{9F72BE9A-E928-41B1-AA98-CF2D49F1F8F3}" dt="2022-12-19T09:14:20.218" v="214" actId="47"/>
        <pc:sldMkLst>
          <pc:docMk/>
          <pc:sldMk cId="2198988135" sldId="301"/>
        </pc:sldMkLst>
      </pc:sldChg>
      <pc:sldChg chg="delSp modSp mod">
        <pc:chgData name="Jhonatan Alexander Juño Garcia" userId="daa647a1ff6b43e0" providerId="LiveId" clId="{9F72BE9A-E928-41B1-AA98-CF2D49F1F8F3}" dt="2022-12-19T12:15:21.107" v="2215" actId="20577"/>
        <pc:sldMkLst>
          <pc:docMk/>
          <pc:sldMk cId="2060263935" sldId="304"/>
        </pc:sldMkLst>
        <pc:spChg chg="mod">
          <ac:chgData name="Jhonatan Alexander Juño Garcia" userId="daa647a1ff6b43e0" providerId="LiveId" clId="{9F72BE9A-E928-41B1-AA98-CF2D49F1F8F3}" dt="2022-12-19T11:33:11.450" v="1715" actId="20577"/>
          <ac:spMkLst>
            <pc:docMk/>
            <pc:sldMk cId="2060263935" sldId="304"/>
            <ac:spMk id="2" creationId="{47767693-1771-402B-AAAC-5A884B2F9D87}"/>
          </ac:spMkLst>
        </pc:spChg>
        <pc:spChg chg="mod">
          <ac:chgData name="Jhonatan Alexander Juño Garcia" userId="daa647a1ff6b43e0" providerId="LiveId" clId="{9F72BE9A-E928-41B1-AA98-CF2D49F1F8F3}" dt="2022-12-19T12:15:21.107" v="2215" actId="20577"/>
          <ac:spMkLst>
            <pc:docMk/>
            <pc:sldMk cId="2060263935" sldId="304"/>
            <ac:spMk id="3" creationId="{4901DA5D-69E2-4792-A788-00A82FD0FA10}"/>
          </ac:spMkLst>
        </pc:spChg>
        <pc:spChg chg="del">
          <ac:chgData name="Jhonatan Alexander Juño Garcia" userId="daa647a1ff6b43e0" providerId="LiveId" clId="{9F72BE9A-E928-41B1-AA98-CF2D49F1F8F3}" dt="2022-12-19T09:30:06.495" v="273" actId="478"/>
          <ac:spMkLst>
            <pc:docMk/>
            <pc:sldMk cId="2060263935" sldId="304"/>
            <ac:spMk id="4" creationId="{3BB84414-4B84-49D3-8ABC-02FE77F8E645}"/>
          </ac:spMkLst>
        </pc:spChg>
      </pc:sldChg>
      <pc:sldChg chg="del">
        <pc:chgData name="Jhonatan Alexander Juño Garcia" userId="daa647a1ff6b43e0" providerId="LiveId" clId="{9F72BE9A-E928-41B1-AA98-CF2D49F1F8F3}" dt="2022-12-19T12:12:09.843" v="2062" actId="47"/>
        <pc:sldMkLst>
          <pc:docMk/>
          <pc:sldMk cId="1894552651" sldId="305"/>
        </pc:sldMkLst>
      </pc:sldChg>
      <pc:sldChg chg="addSp delSp modSp mod ord">
        <pc:chgData name="Jhonatan Alexander Juño Garcia" userId="daa647a1ff6b43e0" providerId="LiveId" clId="{9F72BE9A-E928-41B1-AA98-CF2D49F1F8F3}" dt="2022-12-19T11:39:26.890" v="1727" actId="1076"/>
        <pc:sldMkLst>
          <pc:docMk/>
          <pc:sldMk cId="3720119359" sldId="306"/>
        </pc:sldMkLst>
        <pc:spChg chg="del">
          <ac:chgData name="Jhonatan Alexander Juño Garcia" userId="daa647a1ff6b43e0" providerId="LiveId" clId="{9F72BE9A-E928-41B1-AA98-CF2D49F1F8F3}" dt="2022-12-19T09:41:50.886" v="1683" actId="478"/>
          <ac:spMkLst>
            <pc:docMk/>
            <pc:sldMk cId="3720119359" sldId="306"/>
            <ac:spMk id="2" creationId="{876510A6-275A-4EE7-86F9-E9D9E31E2838}"/>
          </ac:spMkLst>
        </pc:spChg>
        <pc:spChg chg="del">
          <ac:chgData name="Jhonatan Alexander Juño Garcia" userId="daa647a1ff6b43e0" providerId="LiveId" clId="{9F72BE9A-E928-41B1-AA98-CF2D49F1F8F3}" dt="2022-12-19T09:41:53.253" v="1685" actId="478"/>
          <ac:spMkLst>
            <pc:docMk/>
            <pc:sldMk cId="3720119359" sldId="306"/>
            <ac:spMk id="3" creationId="{7ECC4229-2790-4FB5-AA3B-EF840F0B576F}"/>
          </ac:spMkLst>
        </pc:spChg>
        <pc:spChg chg="mod">
          <ac:chgData name="Jhonatan Alexander Juño Garcia" userId="daa647a1ff6b43e0" providerId="LiveId" clId="{9F72BE9A-E928-41B1-AA98-CF2D49F1F8F3}" dt="2022-12-19T09:41:47.032" v="1682" actId="20577"/>
          <ac:spMkLst>
            <pc:docMk/>
            <pc:sldMk cId="3720119359" sldId="306"/>
            <ac:spMk id="4" creationId="{DC270308-504C-4876-8737-8DCCCA33AE3C}"/>
          </ac:spMkLst>
        </pc:spChg>
        <pc:spChg chg="del">
          <ac:chgData name="Jhonatan Alexander Juño Garcia" userId="daa647a1ff6b43e0" providerId="LiveId" clId="{9F72BE9A-E928-41B1-AA98-CF2D49F1F8F3}" dt="2022-12-19T09:41:52.110" v="1684" actId="478"/>
          <ac:spMkLst>
            <pc:docMk/>
            <pc:sldMk cId="3720119359" sldId="306"/>
            <ac:spMk id="5" creationId="{99AC8CD3-AFCD-4887-8064-D49EDC5CF054}"/>
          </ac:spMkLst>
        </pc:spChg>
        <pc:spChg chg="del">
          <ac:chgData name="Jhonatan Alexander Juño Garcia" userId="daa647a1ff6b43e0" providerId="LiveId" clId="{9F72BE9A-E928-41B1-AA98-CF2D49F1F8F3}" dt="2022-12-19T09:41:54.438" v="1686" actId="478"/>
          <ac:spMkLst>
            <pc:docMk/>
            <pc:sldMk cId="3720119359" sldId="306"/>
            <ac:spMk id="6" creationId="{466B68C7-DD9A-4A9B-A065-827E8E1DBED5}"/>
          </ac:spMkLst>
        </pc:spChg>
        <pc:picChg chg="add del mod">
          <ac:chgData name="Jhonatan Alexander Juño Garcia" userId="daa647a1ff6b43e0" providerId="LiveId" clId="{9F72BE9A-E928-41B1-AA98-CF2D49F1F8F3}" dt="2022-12-19T11:39:04.872" v="1721" actId="478"/>
          <ac:picMkLst>
            <pc:docMk/>
            <pc:sldMk cId="3720119359" sldId="306"/>
            <ac:picMk id="8" creationId="{54232D1A-28E5-128B-A99B-0F0A13AD0124}"/>
          </ac:picMkLst>
        </pc:picChg>
        <pc:picChg chg="add mod">
          <ac:chgData name="Jhonatan Alexander Juño Garcia" userId="daa647a1ff6b43e0" providerId="LiveId" clId="{9F72BE9A-E928-41B1-AA98-CF2D49F1F8F3}" dt="2022-12-19T11:39:26.890" v="1727" actId="1076"/>
          <ac:picMkLst>
            <pc:docMk/>
            <pc:sldMk cId="3720119359" sldId="306"/>
            <ac:picMk id="10" creationId="{A1FF08F0-A21C-8C86-1B6F-C1326CDB5DF5}"/>
          </ac:picMkLst>
        </pc:picChg>
      </pc:sldChg>
      <pc:sldChg chg="addSp delSp modSp add mod">
        <pc:chgData name="Jhonatan Alexander Juño Garcia" userId="daa647a1ff6b43e0" providerId="LiveId" clId="{9F72BE9A-E928-41B1-AA98-CF2D49F1F8F3}" dt="2022-12-19T12:21:03.437" v="2806" actId="313"/>
        <pc:sldMkLst>
          <pc:docMk/>
          <pc:sldMk cId="3680120359" sldId="307"/>
        </pc:sldMkLst>
        <pc:spChg chg="add mod">
          <ac:chgData name="Jhonatan Alexander Juño Garcia" userId="daa647a1ff6b43e0" providerId="LiveId" clId="{9F72BE9A-E928-41B1-AA98-CF2D49F1F8F3}" dt="2022-12-19T12:19:51.052" v="2770" actId="1037"/>
          <ac:spMkLst>
            <pc:docMk/>
            <pc:sldMk cId="3680120359" sldId="307"/>
            <ac:spMk id="2" creationId="{DE308818-2A62-1052-7869-F2C924813CE4}"/>
          </ac:spMkLst>
        </pc:spChg>
        <pc:spChg chg="add del mod">
          <ac:chgData name="Jhonatan Alexander Juño Garcia" userId="daa647a1ff6b43e0" providerId="LiveId" clId="{9F72BE9A-E928-41B1-AA98-CF2D49F1F8F3}" dt="2022-12-19T11:56:25.332" v="1775" actId="478"/>
          <ac:spMkLst>
            <pc:docMk/>
            <pc:sldMk cId="3680120359" sldId="307"/>
            <ac:spMk id="6" creationId="{60FD3198-CBF9-942D-B9FB-E126F46C38C4}"/>
          </ac:spMkLst>
        </pc:spChg>
        <pc:spChg chg="add mod">
          <ac:chgData name="Jhonatan Alexander Juño Garcia" userId="daa647a1ff6b43e0" providerId="LiveId" clId="{9F72BE9A-E928-41B1-AA98-CF2D49F1F8F3}" dt="2022-12-19T12:20:13.273" v="2788" actId="20577"/>
          <ac:spMkLst>
            <pc:docMk/>
            <pc:sldMk cId="3680120359" sldId="307"/>
            <ac:spMk id="7" creationId="{AFF10C74-1915-6664-3B20-69185493B852}"/>
          </ac:spMkLst>
        </pc:spChg>
        <pc:spChg chg="add mod">
          <ac:chgData name="Jhonatan Alexander Juño Garcia" userId="daa647a1ff6b43e0" providerId="LiveId" clId="{9F72BE9A-E928-41B1-AA98-CF2D49F1F8F3}" dt="2022-12-19T12:19:51.052" v="2770" actId="1037"/>
          <ac:spMkLst>
            <pc:docMk/>
            <pc:sldMk cId="3680120359" sldId="307"/>
            <ac:spMk id="13" creationId="{A2EC4872-3D74-A512-4A02-F1089F831B2D}"/>
          </ac:spMkLst>
        </pc:spChg>
        <pc:spChg chg="add mod">
          <ac:chgData name="Jhonatan Alexander Juño Garcia" userId="daa647a1ff6b43e0" providerId="LiveId" clId="{9F72BE9A-E928-41B1-AA98-CF2D49F1F8F3}" dt="2022-12-19T12:19:55.543" v="2771" actId="14100"/>
          <ac:spMkLst>
            <pc:docMk/>
            <pc:sldMk cId="3680120359" sldId="307"/>
            <ac:spMk id="14" creationId="{C37F084A-C0CA-4878-21EC-D5E2FBC89EF1}"/>
          </ac:spMkLst>
        </pc:spChg>
        <pc:spChg chg="add mod">
          <ac:chgData name="Jhonatan Alexander Juño Garcia" userId="daa647a1ff6b43e0" providerId="LiveId" clId="{9F72BE9A-E928-41B1-AA98-CF2D49F1F8F3}" dt="2022-12-19T12:19:51.052" v="2770" actId="1037"/>
          <ac:spMkLst>
            <pc:docMk/>
            <pc:sldMk cId="3680120359" sldId="307"/>
            <ac:spMk id="16" creationId="{566626C8-A5B3-FC66-A7B3-7103C64EDBEC}"/>
          </ac:spMkLst>
        </pc:spChg>
        <pc:spChg chg="add mod">
          <ac:chgData name="Jhonatan Alexander Juño Garcia" userId="daa647a1ff6b43e0" providerId="LiveId" clId="{9F72BE9A-E928-41B1-AA98-CF2D49F1F8F3}" dt="2022-12-19T12:21:03.437" v="2806" actId="313"/>
          <ac:spMkLst>
            <pc:docMk/>
            <pc:sldMk cId="3680120359" sldId="307"/>
            <ac:spMk id="17" creationId="{CA03FA47-A0D4-912A-9276-C03062B37EDD}"/>
          </ac:spMkLst>
        </pc:spChg>
        <pc:spChg chg="add mod">
          <ac:chgData name="Jhonatan Alexander Juño Garcia" userId="daa647a1ff6b43e0" providerId="LiveId" clId="{9F72BE9A-E928-41B1-AA98-CF2D49F1F8F3}" dt="2022-12-19T12:12:27.017" v="2065" actId="571"/>
          <ac:spMkLst>
            <pc:docMk/>
            <pc:sldMk cId="3680120359" sldId="307"/>
            <ac:spMk id="33" creationId="{C9821B4A-F3A0-529E-BD80-80D766E2B032}"/>
          </ac:spMkLst>
        </pc:spChg>
        <pc:picChg chg="add del mod">
          <ac:chgData name="Jhonatan Alexander Juño Garcia" userId="daa647a1ff6b43e0" providerId="LiveId" clId="{9F72BE9A-E928-41B1-AA98-CF2D49F1F8F3}" dt="2022-12-19T12:00:58.488" v="1999" actId="478"/>
          <ac:picMkLst>
            <pc:docMk/>
            <pc:sldMk cId="3680120359" sldId="307"/>
            <ac:picMk id="5" creationId="{DB122648-1596-5844-E386-2BFFFA1F8533}"/>
          </ac:picMkLst>
        </pc:picChg>
        <pc:picChg chg="add mod">
          <ac:chgData name="Jhonatan Alexander Juño Garcia" userId="daa647a1ff6b43e0" providerId="LiveId" clId="{9F72BE9A-E928-41B1-AA98-CF2D49F1F8F3}" dt="2022-12-19T12:20:19.798" v="2789" actId="1076"/>
          <ac:picMkLst>
            <pc:docMk/>
            <pc:sldMk cId="3680120359" sldId="307"/>
            <ac:picMk id="9" creationId="{996A158F-174D-E4BD-DB03-1EE78A47818E}"/>
          </ac:picMkLst>
        </pc:picChg>
        <pc:picChg chg="del">
          <ac:chgData name="Jhonatan Alexander Juño Garcia" userId="daa647a1ff6b43e0" providerId="LiveId" clId="{9F72BE9A-E928-41B1-AA98-CF2D49F1F8F3}" dt="2022-12-19T11:51:51.100" v="1729" actId="478"/>
          <ac:picMkLst>
            <pc:docMk/>
            <pc:sldMk cId="3680120359" sldId="307"/>
            <ac:picMk id="10" creationId="{A1FF08F0-A21C-8C86-1B6F-C1326CDB5DF5}"/>
          </ac:picMkLst>
        </pc:picChg>
        <pc:picChg chg="add del">
          <ac:chgData name="Jhonatan Alexander Juño Garcia" userId="daa647a1ff6b43e0" providerId="LiveId" clId="{9F72BE9A-E928-41B1-AA98-CF2D49F1F8F3}" dt="2022-12-19T11:59:02.600" v="1932" actId="478"/>
          <ac:picMkLst>
            <pc:docMk/>
            <pc:sldMk cId="3680120359" sldId="307"/>
            <ac:picMk id="12" creationId="{434B7FA7-8580-C4A8-7A36-09969996B96B}"/>
          </ac:picMkLst>
        </pc:picChg>
        <pc:picChg chg="add del mod">
          <ac:chgData name="Jhonatan Alexander Juño Garcia" userId="daa647a1ff6b43e0" providerId="LiveId" clId="{9F72BE9A-E928-41B1-AA98-CF2D49F1F8F3}" dt="2022-12-19T12:01:45.100" v="2009" actId="478"/>
          <ac:picMkLst>
            <pc:docMk/>
            <pc:sldMk cId="3680120359" sldId="307"/>
            <ac:picMk id="15" creationId="{2CFE9F8C-7AA1-60F8-2F2D-D41F0D8D5C1C}"/>
          </ac:picMkLst>
        </pc:picChg>
        <pc:picChg chg="add del mod">
          <ac:chgData name="Jhonatan Alexander Juño Garcia" userId="daa647a1ff6b43e0" providerId="LiveId" clId="{9F72BE9A-E928-41B1-AA98-CF2D49F1F8F3}" dt="2022-12-19T12:01:35.831" v="2008" actId="478"/>
          <ac:picMkLst>
            <pc:docMk/>
            <pc:sldMk cId="3680120359" sldId="307"/>
            <ac:picMk id="18" creationId="{DA54D2EB-D362-D576-8453-E9B7CEA8FABF}"/>
          </ac:picMkLst>
        </pc:picChg>
        <pc:picChg chg="add mod modCrop">
          <ac:chgData name="Jhonatan Alexander Juño Garcia" userId="daa647a1ff6b43e0" providerId="LiveId" clId="{9F72BE9A-E928-41B1-AA98-CF2D49F1F8F3}" dt="2022-12-19T12:19:51.052" v="2770" actId="1037"/>
          <ac:picMkLst>
            <pc:docMk/>
            <pc:sldMk cId="3680120359" sldId="307"/>
            <ac:picMk id="20" creationId="{62C01B45-F493-C1D5-C557-3E384AD64E35}"/>
          </ac:picMkLst>
        </pc:picChg>
        <pc:picChg chg="add mod">
          <ac:chgData name="Jhonatan Alexander Juño Garcia" userId="daa647a1ff6b43e0" providerId="LiveId" clId="{9F72BE9A-E928-41B1-AA98-CF2D49F1F8F3}" dt="2022-12-19T12:19:51.052" v="2770" actId="1037"/>
          <ac:picMkLst>
            <pc:docMk/>
            <pc:sldMk cId="3680120359" sldId="307"/>
            <ac:picMk id="22" creationId="{C43304C1-9F7D-6559-5A87-A9D18121B9C9}"/>
          </ac:picMkLst>
        </pc:picChg>
        <pc:picChg chg="add del mod">
          <ac:chgData name="Jhonatan Alexander Juño Garcia" userId="daa647a1ff6b43e0" providerId="LiveId" clId="{9F72BE9A-E928-41B1-AA98-CF2D49F1F8F3}" dt="2022-12-19T12:03:57.488" v="2023" actId="22"/>
          <ac:picMkLst>
            <pc:docMk/>
            <pc:sldMk cId="3680120359" sldId="307"/>
            <ac:picMk id="24" creationId="{FBEE3E1A-370F-055F-8DE4-2625A39F1E57}"/>
          </ac:picMkLst>
        </pc:picChg>
        <pc:picChg chg="add mod">
          <ac:chgData name="Jhonatan Alexander Juño Garcia" userId="daa647a1ff6b43e0" providerId="LiveId" clId="{9F72BE9A-E928-41B1-AA98-CF2D49F1F8F3}" dt="2022-12-19T12:19:51.052" v="2770" actId="1037"/>
          <ac:picMkLst>
            <pc:docMk/>
            <pc:sldMk cId="3680120359" sldId="307"/>
            <ac:picMk id="26" creationId="{3E108018-0778-F9E1-5283-172839C47DC1}"/>
          </ac:picMkLst>
        </pc:picChg>
        <pc:picChg chg="add mod">
          <ac:chgData name="Jhonatan Alexander Juño Garcia" userId="daa647a1ff6b43e0" providerId="LiveId" clId="{9F72BE9A-E928-41B1-AA98-CF2D49F1F8F3}" dt="2022-12-19T12:19:51.052" v="2770" actId="1037"/>
          <ac:picMkLst>
            <pc:docMk/>
            <pc:sldMk cId="3680120359" sldId="307"/>
            <ac:picMk id="28" creationId="{7D0DFD6C-C670-BB44-A992-434B7EA15FE1}"/>
          </ac:picMkLst>
        </pc:picChg>
        <pc:picChg chg="add mod">
          <ac:chgData name="Jhonatan Alexander Juño Garcia" userId="daa647a1ff6b43e0" providerId="LiveId" clId="{9F72BE9A-E928-41B1-AA98-CF2D49F1F8F3}" dt="2022-12-19T12:19:51.052" v="2770" actId="1037"/>
          <ac:picMkLst>
            <pc:docMk/>
            <pc:sldMk cId="3680120359" sldId="307"/>
            <ac:picMk id="30" creationId="{2CB338D4-6392-F493-79C8-E75CFAA7296A}"/>
          </ac:picMkLst>
        </pc:picChg>
        <pc:picChg chg="add mod">
          <ac:chgData name="Jhonatan Alexander Juño Garcia" userId="daa647a1ff6b43e0" providerId="LiveId" clId="{9F72BE9A-E928-41B1-AA98-CF2D49F1F8F3}" dt="2022-12-19T12:19:51.052" v="2770" actId="1037"/>
          <ac:picMkLst>
            <pc:docMk/>
            <pc:sldMk cId="3680120359" sldId="307"/>
            <ac:picMk id="32" creationId="{44966AD3-D866-FEA6-E8C5-7C8B30802977}"/>
          </ac:picMkLst>
        </pc:picChg>
      </pc:sldChg>
      <pc:sldChg chg="addSp delSp modSp add mod">
        <pc:chgData name="Jhonatan Alexander Juño Garcia" userId="daa647a1ff6b43e0" providerId="LiveId" clId="{9F72BE9A-E928-41B1-AA98-CF2D49F1F8F3}" dt="2022-12-19T12:32:21.438" v="3974" actId="27636"/>
        <pc:sldMkLst>
          <pc:docMk/>
          <pc:sldMk cId="3467306880" sldId="308"/>
        </pc:sldMkLst>
        <pc:spChg chg="del">
          <ac:chgData name="Jhonatan Alexander Juño Garcia" userId="daa647a1ff6b43e0" providerId="LiveId" clId="{9F72BE9A-E928-41B1-AA98-CF2D49F1F8F3}" dt="2022-12-19T12:22:22.381" v="2830" actId="478"/>
          <ac:spMkLst>
            <pc:docMk/>
            <pc:sldMk cId="3467306880" sldId="308"/>
            <ac:spMk id="2" creationId="{DE308818-2A62-1052-7869-F2C924813CE4}"/>
          </ac:spMkLst>
        </pc:spChg>
        <pc:spChg chg="add mod">
          <ac:chgData name="Jhonatan Alexander Juño Garcia" userId="daa647a1ff6b43e0" providerId="LiveId" clId="{9F72BE9A-E928-41B1-AA98-CF2D49F1F8F3}" dt="2022-12-19T12:32:21.438" v="3974" actId="27636"/>
          <ac:spMkLst>
            <pc:docMk/>
            <pc:sldMk cId="3467306880" sldId="308"/>
            <ac:spMk id="3" creationId="{7FF1891F-BBCD-CEC3-5232-ACB47BE2478F}"/>
          </ac:spMkLst>
        </pc:spChg>
        <pc:spChg chg="mod">
          <ac:chgData name="Jhonatan Alexander Juño Garcia" userId="daa647a1ff6b43e0" providerId="LiveId" clId="{9F72BE9A-E928-41B1-AA98-CF2D49F1F8F3}" dt="2022-12-19T12:21:56.009" v="2829" actId="313"/>
          <ac:spMkLst>
            <pc:docMk/>
            <pc:sldMk cId="3467306880" sldId="308"/>
            <ac:spMk id="4" creationId="{DC270308-504C-4876-8737-8DCCCA33AE3C}"/>
          </ac:spMkLst>
        </pc:spChg>
        <pc:spChg chg="del">
          <ac:chgData name="Jhonatan Alexander Juño Garcia" userId="daa647a1ff6b43e0" providerId="LiveId" clId="{9F72BE9A-E928-41B1-AA98-CF2D49F1F8F3}" dt="2022-12-19T12:22:22.381" v="2830" actId="478"/>
          <ac:spMkLst>
            <pc:docMk/>
            <pc:sldMk cId="3467306880" sldId="308"/>
            <ac:spMk id="7" creationId="{AFF10C74-1915-6664-3B20-69185493B852}"/>
          </ac:spMkLst>
        </pc:spChg>
        <pc:spChg chg="del">
          <ac:chgData name="Jhonatan Alexander Juño Garcia" userId="daa647a1ff6b43e0" providerId="LiveId" clId="{9F72BE9A-E928-41B1-AA98-CF2D49F1F8F3}" dt="2022-12-19T12:22:22.381" v="2830" actId="478"/>
          <ac:spMkLst>
            <pc:docMk/>
            <pc:sldMk cId="3467306880" sldId="308"/>
            <ac:spMk id="13" creationId="{A2EC4872-3D74-A512-4A02-F1089F831B2D}"/>
          </ac:spMkLst>
        </pc:spChg>
        <pc:spChg chg="del">
          <ac:chgData name="Jhonatan Alexander Juño Garcia" userId="daa647a1ff6b43e0" providerId="LiveId" clId="{9F72BE9A-E928-41B1-AA98-CF2D49F1F8F3}" dt="2022-12-19T12:22:22.381" v="2830" actId="478"/>
          <ac:spMkLst>
            <pc:docMk/>
            <pc:sldMk cId="3467306880" sldId="308"/>
            <ac:spMk id="14" creationId="{C37F084A-C0CA-4878-21EC-D5E2FBC89EF1}"/>
          </ac:spMkLst>
        </pc:spChg>
        <pc:spChg chg="del">
          <ac:chgData name="Jhonatan Alexander Juño Garcia" userId="daa647a1ff6b43e0" providerId="LiveId" clId="{9F72BE9A-E928-41B1-AA98-CF2D49F1F8F3}" dt="2022-12-19T12:22:22.381" v="2830" actId="478"/>
          <ac:spMkLst>
            <pc:docMk/>
            <pc:sldMk cId="3467306880" sldId="308"/>
            <ac:spMk id="16" creationId="{566626C8-A5B3-FC66-A7B3-7103C64EDBEC}"/>
          </ac:spMkLst>
        </pc:spChg>
        <pc:spChg chg="del">
          <ac:chgData name="Jhonatan Alexander Juño Garcia" userId="daa647a1ff6b43e0" providerId="LiveId" clId="{9F72BE9A-E928-41B1-AA98-CF2D49F1F8F3}" dt="2022-12-19T12:22:22.381" v="2830" actId="478"/>
          <ac:spMkLst>
            <pc:docMk/>
            <pc:sldMk cId="3467306880" sldId="308"/>
            <ac:spMk id="17" creationId="{CA03FA47-A0D4-912A-9276-C03062B37EDD}"/>
          </ac:spMkLst>
        </pc:spChg>
        <pc:picChg chg="del">
          <ac:chgData name="Jhonatan Alexander Juño Garcia" userId="daa647a1ff6b43e0" providerId="LiveId" clId="{9F72BE9A-E928-41B1-AA98-CF2D49F1F8F3}" dt="2022-12-19T12:22:22.381" v="2830" actId="478"/>
          <ac:picMkLst>
            <pc:docMk/>
            <pc:sldMk cId="3467306880" sldId="308"/>
            <ac:picMk id="9" creationId="{996A158F-174D-E4BD-DB03-1EE78A47818E}"/>
          </ac:picMkLst>
        </pc:picChg>
        <pc:picChg chg="del">
          <ac:chgData name="Jhonatan Alexander Juño Garcia" userId="daa647a1ff6b43e0" providerId="LiveId" clId="{9F72BE9A-E928-41B1-AA98-CF2D49F1F8F3}" dt="2022-12-19T12:22:22.381" v="2830" actId="478"/>
          <ac:picMkLst>
            <pc:docMk/>
            <pc:sldMk cId="3467306880" sldId="308"/>
            <ac:picMk id="20" creationId="{62C01B45-F493-C1D5-C557-3E384AD64E35}"/>
          </ac:picMkLst>
        </pc:picChg>
        <pc:picChg chg="del">
          <ac:chgData name="Jhonatan Alexander Juño Garcia" userId="daa647a1ff6b43e0" providerId="LiveId" clId="{9F72BE9A-E928-41B1-AA98-CF2D49F1F8F3}" dt="2022-12-19T12:22:22.381" v="2830" actId="478"/>
          <ac:picMkLst>
            <pc:docMk/>
            <pc:sldMk cId="3467306880" sldId="308"/>
            <ac:picMk id="22" creationId="{C43304C1-9F7D-6559-5A87-A9D18121B9C9}"/>
          </ac:picMkLst>
        </pc:picChg>
        <pc:picChg chg="del">
          <ac:chgData name="Jhonatan Alexander Juño Garcia" userId="daa647a1ff6b43e0" providerId="LiveId" clId="{9F72BE9A-E928-41B1-AA98-CF2D49F1F8F3}" dt="2022-12-19T12:22:22.381" v="2830" actId="478"/>
          <ac:picMkLst>
            <pc:docMk/>
            <pc:sldMk cId="3467306880" sldId="308"/>
            <ac:picMk id="26" creationId="{3E108018-0778-F9E1-5283-172839C47DC1}"/>
          </ac:picMkLst>
        </pc:picChg>
        <pc:picChg chg="del">
          <ac:chgData name="Jhonatan Alexander Juño Garcia" userId="daa647a1ff6b43e0" providerId="LiveId" clId="{9F72BE9A-E928-41B1-AA98-CF2D49F1F8F3}" dt="2022-12-19T12:22:22.381" v="2830" actId="478"/>
          <ac:picMkLst>
            <pc:docMk/>
            <pc:sldMk cId="3467306880" sldId="308"/>
            <ac:picMk id="28" creationId="{7D0DFD6C-C670-BB44-A992-434B7EA15FE1}"/>
          </ac:picMkLst>
        </pc:picChg>
        <pc:picChg chg="del">
          <ac:chgData name="Jhonatan Alexander Juño Garcia" userId="daa647a1ff6b43e0" providerId="LiveId" clId="{9F72BE9A-E928-41B1-AA98-CF2D49F1F8F3}" dt="2022-12-19T12:22:22.381" v="2830" actId="478"/>
          <ac:picMkLst>
            <pc:docMk/>
            <pc:sldMk cId="3467306880" sldId="308"/>
            <ac:picMk id="30" creationId="{2CB338D4-6392-F493-79C8-E75CFAA7296A}"/>
          </ac:picMkLst>
        </pc:picChg>
        <pc:picChg chg="del">
          <ac:chgData name="Jhonatan Alexander Juño Garcia" userId="daa647a1ff6b43e0" providerId="LiveId" clId="{9F72BE9A-E928-41B1-AA98-CF2D49F1F8F3}" dt="2022-12-19T12:22:22.381" v="2830" actId="478"/>
          <ac:picMkLst>
            <pc:docMk/>
            <pc:sldMk cId="3467306880" sldId="308"/>
            <ac:picMk id="32" creationId="{44966AD3-D866-FEA6-E8C5-7C8B30802977}"/>
          </ac:picMkLst>
        </pc:picChg>
        <pc:picChg chg="add mod">
          <ac:chgData name="Jhonatan Alexander Juño Garcia" userId="daa647a1ff6b43e0" providerId="LiveId" clId="{9F72BE9A-E928-41B1-AA98-CF2D49F1F8F3}" dt="2022-12-19T12:32:17.827" v="3972" actId="1076"/>
          <ac:picMkLst>
            <pc:docMk/>
            <pc:sldMk cId="3467306880" sldId="308"/>
            <ac:picMk id="2050" creationId="{5E46C2DA-3455-21DA-7C92-E8AD988A223B}"/>
          </ac:picMkLst>
        </pc:picChg>
      </pc:sldChg>
      <pc:sldChg chg="modSp add del mod">
        <pc:chgData name="Jhonatan Alexander Juño Garcia" userId="daa647a1ff6b43e0" providerId="LiveId" clId="{9F72BE9A-E928-41B1-AA98-CF2D49F1F8F3}" dt="2022-12-19T12:37:27.084" v="4470" actId="47"/>
        <pc:sldMkLst>
          <pc:docMk/>
          <pc:sldMk cId="2074770097" sldId="309"/>
        </pc:sldMkLst>
        <pc:spChg chg="mod">
          <ac:chgData name="Jhonatan Alexander Juño Garcia" userId="daa647a1ff6b43e0" providerId="LiveId" clId="{9F72BE9A-E928-41B1-AA98-CF2D49F1F8F3}" dt="2022-12-19T12:36:50.826" v="4469" actId="20577"/>
          <ac:spMkLst>
            <pc:docMk/>
            <pc:sldMk cId="2074770097" sldId="309"/>
            <ac:spMk id="3" creationId="{7FF1891F-BBCD-CEC3-5232-ACB47BE2478F}"/>
          </ac:spMkLst>
        </pc:spChg>
      </pc:sldChg>
      <pc:sldChg chg="addSp delSp modSp add mod">
        <pc:chgData name="Jhonatan Alexander Juño Garcia" userId="daa647a1ff6b43e0" providerId="LiveId" clId="{9F72BE9A-E928-41B1-AA98-CF2D49F1F8F3}" dt="2022-12-20T08:22:08.431" v="4976" actId="21"/>
        <pc:sldMkLst>
          <pc:docMk/>
          <pc:sldMk cId="2887711486" sldId="309"/>
        </pc:sldMkLst>
        <pc:spChg chg="mod">
          <ac:chgData name="Jhonatan Alexander Juño Garcia" userId="daa647a1ff6b43e0" providerId="LiveId" clId="{9F72BE9A-E928-41B1-AA98-CF2D49F1F8F3}" dt="2022-12-20T08:21:00.173" v="4969" actId="313"/>
          <ac:spMkLst>
            <pc:docMk/>
            <pc:sldMk cId="2887711486" sldId="309"/>
            <ac:spMk id="3" creationId="{7FF1891F-BBCD-CEC3-5232-ACB47BE2478F}"/>
          </ac:spMkLst>
        </pc:spChg>
        <pc:spChg chg="mod">
          <ac:chgData name="Jhonatan Alexander Juño Garcia" userId="daa647a1ff6b43e0" providerId="LiveId" clId="{9F72BE9A-E928-41B1-AA98-CF2D49F1F8F3}" dt="2022-12-19T12:37:40.800" v="4487" actId="20577"/>
          <ac:spMkLst>
            <pc:docMk/>
            <pc:sldMk cId="2887711486" sldId="309"/>
            <ac:spMk id="4" creationId="{DC270308-504C-4876-8737-8DCCCA33AE3C}"/>
          </ac:spMkLst>
        </pc:spChg>
        <pc:picChg chg="del">
          <ac:chgData name="Jhonatan Alexander Juño Garcia" userId="daa647a1ff6b43e0" providerId="LiveId" clId="{9F72BE9A-E928-41B1-AA98-CF2D49F1F8F3}" dt="2022-12-19T12:39:27.865" v="4488" actId="478"/>
          <ac:picMkLst>
            <pc:docMk/>
            <pc:sldMk cId="2887711486" sldId="309"/>
            <ac:picMk id="2050" creationId="{5E46C2DA-3455-21DA-7C92-E8AD988A223B}"/>
          </ac:picMkLst>
        </pc:picChg>
        <pc:picChg chg="add mod">
          <ac:chgData name="Jhonatan Alexander Juño Garcia" userId="daa647a1ff6b43e0" providerId="LiveId" clId="{9F72BE9A-E928-41B1-AA98-CF2D49F1F8F3}" dt="2022-12-20T08:21:48.632" v="4975" actId="1076"/>
          <ac:picMkLst>
            <pc:docMk/>
            <pc:sldMk cId="2887711486" sldId="309"/>
            <ac:picMk id="3074" creationId="{417FDA49-4437-A74C-51CA-100C08DA2544}"/>
          </ac:picMkLst>
        </pc:picChg>
        <pc:picChg chg="add del mod">
          <ac:chgData name="Jhonatan Alexander Juño Garcia" userId="daa647a1ff6b43e0" providerId="LiveId" clId="{9F72BE9A-E928-41B1-AA98-CF2D49F1F8F3}" dt="2022-12-20T08:22:08.431" v="4976" actId="21"/>
          <ac:picMkLst>
            <pc:docMk/>
            <pc:sldMk cId="2887711486" sldId="309"/>
            <ac:picMk id="3076" creationId="{1E9AF021-ECB5-8B88-667C-05D126159B6C}"/>
          </ac:picMkLst>
        </pc:picChg>
      </pc:sldChg>
      <pc:sldChg chg="delSp modSp add mod">
        <pc:chgData name="Jhonatan Alexander Juño Garcia" userId="daa647a1ff6b43e0" providerId="LiveId" clId="{9F72BE9A-E928-41B1-AA98-CF2D49F1F8F3}" dt="2022-12-20T09:50:55.693" v="5780" actId="113"/>
        <pc:sldMkLst>
          <pc:docMk/>
          <pc:sldMk cId="2485065474" sldId="310"/>
        </pc:sldMkLst>
        <pc:spChg chg="mod">
          <ac:chgData name="Jhonatan Alexander Juño Garcia" userId="daa647a1ff6b43e0" providerId="LiveId" clId="{9F72BE9A-E928-41B1-AA98-CF2D49F1F8F3}" dt="2022-12-20T09:50:55.693" v="5780" actId="113"/>
          <ac:spMkLst>
            <pc:docMk/>
            <pc:sldMk cId="2485065474" sldId="310"/>
            <ac:spMk id="3" creationId="{7FF1891F-BBCD-CEC3-5232-ACB47BE2478F}"/>
          </ac:spMkLst>
        </pc:spChg>
        <pc:spChg chg="mod">
          <ac:chgData name="Jhonatan Alexander Juño Garcia" userId="daa647a1ff6b43e0" providerId="LiveId" clId="{9F72BE9A-E928-41B1-AA98-CF2D49F1F8F3}" dt="2022-12-20T02:22:47" v="4717" actId="20577"/>
          <ac:spMkLst>
            <pc:docMk/>
            <pc:sldMk cId="2485065474" sldId="310"/>
            <ac:spMk id="4" creationId="{DC270308-504C-4876-8737-8DCCCA33AE3C}"/>
          </ac:spMkLst>
        </pc:spChg>
        <pc:picChg chg="del">
          <ac:chgData name="Jhonatan Alexander Juño Garcia" userId="daa647a1ff6b43e0" providerId="LiveId" clId="{9F72BE9A-E928-41B1-AA98-CF2D49F1F8F3}" dt="2022-12-20T08:22:55.138" v="5046" actId="478"/>
          <ac:picMkLst>
            <pc:docMk/>
            <pc:sldMk cId="2485065474" sldId="310"/>
            <ac:picMk id="3074" creationId="{417FDA49-4437-A74C-51CA-100C08DA2544}"/>
          </ac:picMkLst>
        </pc:picChg>
      </pc:sldChg>
      <pc:sldChg chg="addSp delSp modSp add mod">
        <pc:chgData name="Jhonatan Alexander Juño Garcia" userId="daa647a1ff6b43e0" providerId="LiveId" clId="{9F72BE9A-E928-41B1-AA98-CF2D49F1F8F3}" dt="2022-12-20T09:52:05.420" v="5786" actId="1076"/>
        <pc:sldMkLst>
          <pc:docMk/>
          <pc:sldMk cId="3351052745" sldId="311"/>
        </pc:sldMkLst>
        <pc:spChg chg="del">
          <ac:chgData name="Jhonatan Alexander Juño Garcia" userId="daa647a1ff6b43e0" providerId="LiveId" clId="{9F72BE9A-E928-41B1-AA98-CF2D49F1F8F3}" dt="2022-12-20T09:51:08.748" v="5782" actId="478"/>
          <ac:spMkLst>
            <pc:docMk/>
            <pc:sldMk cId="3351052745" sldId="311"/>
            <ac:spMk id="3" creationId="{7FF1891F-BBCD-CEC3-5232-ACB47BE2478F}"/>
          </ac:spMkLst>
        </pc:spChg>
        <pc:spChg chg="add del mod">
          <ac:chgData name="Jhonatan Alexander Juño Garcia" userId="daa647a1ff6b43e0" providerId="LiveId" clId="{9F72BE9A-E928-41B1-AA98-CF2D49F1F8F3}" dt="2022-12-20T09:51:11.007" v="5783" actId="478"/>
          <ac:spMkLst>
            <pc:docMk/>
            <pc:sldMk cId="3351052745" sldId="311"/>
            <ac:spMk id="5" creationId="{9BCD84BE-23D4-BCD7-BF0F-E9F908B1DC12}"/>
          </ac:spMkLst>
        </pc:spChg>
        <pc:picChg chg="add mod">
          <ac:chgData name="Jhonatan Alexander Juño Garcia" userId="daa647a1ff6b43e0" providerId="LiveId" clId="{9F72BE9A-E928-41B1-AA98-CF2D49F1F8F3}" dt="2022-12-20T09:52:05.420" v="5786" actId="1076"/>
          <ac:picMkLst>
            <pc:docMk/>
            <pc:sldMk cId="3351052745" sldId="311"/>
            <ac:picMk id="7" creationId="{6DCBA4D8-190A-08C1-AF13-0E91FFD5D3E1}"/>
          </ac:picMkLst>
        </pc:picChg>
      </pc:sldChg>
      <pc:sldChg chg="addSp delSp modSp add mod">
        <pc:chgData name="Jhonatan Alexander Juño Garcia" userId="daa647a1ff6b43e0" providerId="LiveId" clId="{9F72BE9A-E928-41B1-AA98-CF2D49F1F8F3}" dt="2022-12-20T09:52:41.929" v="5791" actId="1076"/>
        <pc:sldMkLst>
          <pc:docMk/>
          <pc:sldMk cId="2453798995" sldId="312"/>
        </pc:sldMkLst>
        <pc:picChg chg="add mod">
          <ac:chgData name="Jhonatan Alexander Juño Garcia" userId="daa647a1ff6b43e0" providerId="LiveId" clId="{9F72BE9A-E928-41B1-AA98-CF2D49F1F8F3}" dt="2022-12-20T09:52:41.929" v="5791" actId="1076"/>
          <ac:picMkLst>
            <pc:docMk/>
            <pc:sldMk cId="2453798995" sldId="312"/>
            <ac:picMk id="3" creationId="{6D459DD6-FF75-A90C-882C-0F0754B2978E}"/>
          </ac:picMkLst>
        </pc:picChg>
        <pc:picChg chg="del">
          <ac:chgData name="Jhonatan Alexander Juño Garcia" userId="daa647a1ff6b43e0" providerId="LiveId" clId="{9F72BE9A-E928-41B1-AA98-CF2D49F1F8F3}" dt="2022-12-20T09:52:12.005" v="5788" actId="478"/>
          <ac:picMkLst>
            <pc:docMk/>
            <pc:sldMk cId="2453798995" sldId="312"/>
            <ac:picMk id="7" creationId="{6DCBA4D8-190A-08C1-AF13-0E91FFD5D3E1}"/>
          </ac:picMkLst>
        </pc:picChg>
      </pc:sldChg>
      <pc:sldChg chg="addSp delSp modSp add mod">
        <pc:chgData name="Jhonatan Alexander Juño Garcia" userId="daa647a1ff6b43e0" providerId="LiveId" clId="{9F72BE9A-E928-41B1-AA98-CF2D49F1F8F3}" dt="2022-12-20T09:53:38.318" v="5797" actId="1076"/>
        <pc:sldMkLst>
          <pc:docMk/>
          <pc:sldMk cId="2568000612" sldId="313"/>
        </pc:sldMkLst>
        <pc:picChg chg="del">
          <ac:chgData name="Jhonatan Alexander Juño Garcia" userId="daa647a1ff6b43e0" providerId="LiveId" clId="{9F72BE9A-E928-41B1-AA98-CF2D49F1F8F3}" dt="2022-12-20T09:53:31.491" v="5793" actId="478"/>
          <ac:picMkLst>
            <pc:docMk/>
            <pc:sldMk cId="2568000612" sldId="313"/>
            <ac:picMk id="3" creationId="{6D459DD6-FF75-A90C-882C-0F0754B2978E}"/>
          </ac:picMkLst>
        </pc:picChg>
        <pc:picChg chg="add mod">
          <ac:chgData name="Jhonatan Alexander Juño Garcia" userId="daa647a1ff6b43e0" providerId="LiveId" clId="{9F72BE9A-E928-41B1-AA98-CF2D49F1F8F3}" dt="2022-12-20T09:53:38.318" v="5797" actId="1076"/>
          <ac:picMkLst>
            <pc:docMk/>
            <pc:sldMk cId="2568000612" sldId="313"/>
            <ac:picMk id="5" creationId="{4F0096C5-3CA0-0F25-D038-B93612E879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87299-A0DD-4C24-A7A8-8C5A0A2A9CB2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1143000"/>
            <a:ext cx="4851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D4094-1E18-47B2-B817-3BE425EC98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1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1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6449" y="1454655"/>
            <a:ext cx="10478691" cy="3094485"/>
          </a:xfrm>
        </p:spPr>
        <p:txBody>
          <a:bodyPr anchor="b"/>
          <a:lstStyle>
            <a:lvl1pPr algn="ctr">
              <a:defRPr sz="687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6449" y="4668475"/>
            <a:ext cx="10478691" cy="2145975"/>
          </a:xfrm>
        </p:spPr>
        <p:txBody>
          <a:bodyPr/>
          <a:lstStyle>
            <a:lvl1pPr marL="0" indent="0" algn="ctr">
              <a:buNone/>
              <a:defRPr sz="2750"/>
            </a:lvl1pPr>
            <a:lvl2pPr marL="523951" indent="0" algn="ctr">
              <a:buNone/>
              <a:defRPr sz="2292"/>
            </a:lvl2pPr>
            <a:lvl3pPr marL="1047902" indent="0" algn="ctr">
              <a:buNone/>
              <a:defRPr sz="2063"/>
            </a:lvl3pPr>
            <a:lvl4pPr marL="1571854" indent="0" algn="ctr">
              <a:buNone/>
              <a:defRPr sz="1834"/>
            </a:lvl4pPr>
            <a:lvl5pPr marL="2095805" indent="0" algn="ctr">
              <a:buNone/>
              <a:defRPr sz="1834"/>
            </a:lvl5pPr>
            <a:lvl6pPr marL="2619756" indent="0" algn="ctr">
              <a:buNone/>
              <a:defRPr sz="1834"/>
            </a:lvl6pPr>
            <a:lvl7pPr marL="3143707" indent="0" algn="ctr">
              <a:buNone/>
              <a:defRPr sz="1834"/>
            </a:lvl7pPr>
            <a:lvl8pPr marL="3667658" indent="0" algn="ctr">
              <a:buNone/>
              <a:defRPr sz="1834"/>
            </a:lvl8pPr>
            <a:lvl9pPr marL="4191610" indent="0" algn="ctr">
              <a:buNone/>
              <a:defRPr sz="183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  <p:pic>
        <p:nvPicPr>
          <p:cNvPr id="8" name="Gráfico 14">
            <a:extLst>
              <a:ext uri="{FF2B5EF4-FFF2-40B4-BE49-F238E27FC236}">
                <a16:creationId xmlns:a16="http://schemas.microsoft.com/office/drawing/2014/main" id="{00C980CD-BB26-4B28-BB6A-DD83E27629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2" y="-20838"/>
            <a:ext cx="13967506" cy="8888413"/>
          </a:xfrm>
          <a:prstGeom prst="rect">
            <a:avLst/>
          </a:prstGeom>
        </p:spPr>
      </p:pic>
      <p:pic>
        <p:nvPicPr>
          <p:cNvPr id="9" name="Gráfico 7">
            <a:extLst>
              <a:ext uri="{FF2B5EF4-FFF2-40B4-BE49-F238E27FC236}">
                <a16:creationId xmlns:a16="http://schemas.microsoft.com/office/drawing/2014/main" id="{DD29BF08-7C58-450B-8B48-B9E25AC933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4400" y="3889623"/>
            <a:ext cx="8859554" cy="2094870"/>
          </a:xfrm>
          <a:prstGeom prst="rect">
            <a:avLst/>
          </a:prstGeom>
        </p:spPr>
      </p:pic>
      <p:pic>
        <p:nvPicPr>
          <p:cNvPr id="10" name="Gráfico 4">
            <a:extLst>
              <a:ext uri="{FF2B5EF4-FFF2-40B4-BE49-F238E27FC236}">
                <a16:creationId xmlns:a16="http://schemas.microsoft.com/office/drawing/2014/main" id="{2DA9EC19-376F-4876-8CC7-7E10B2361C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61379" y="6758324"/>
            <a:ext cx="4260176" cy="4260177"/>
          </a:xfrm>
          <a:prstGeom prst="rect">
            <a:avLst/>
          </a:prstGeom>
        </p:spPr>
      </p:pic>
      <p:pic>
        <p:nvPicPr>
          <p:cNvPr id="11" name="Gráfico 5">
            <a:extLst>
              <a:ext uri="{FF2B5EF4-FFF2-40B4-BE49-F238E27FC236}">
                <a16:creationId xmlns:a16="http://schemas.microsoft.com/office/drawing/2014/main" id="{D3CC4599-6AF6-4A9A-848F-E4D8A9084C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32697" y="-1932852"/>
            <a:ext cx="6077782" cy="607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2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0547" y="2366129"/>
            <a:ext cx="5937925" cy="56396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73116" y="2366129"/>
            <a:ext cx="5937925" cy="56396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235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66" y="473226"/>
            <a:ext cx="12050495" cy="17180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367" y="2178897"/>
            <a:ext cx="5910636" cy="1067843"/>
          </a:xfrm>
        </p:spPr>
        <p:txBody>
          <a:bodyPr anchor="b"/>
          <a:lstStyle>
            <a:lvl1pPr marL="0" indent="0">
              <a:buNone/>
              <a:defRPr sz="2750" b="1"/>
            </a:lvl1pPr>
            <a:lvl2pPr marL="523951" indent="0">
              <a:buNone/>
              <a:defRPr sz="2292" b="1"/>
            </a:lvl2pPr>
            <a:lvl3pPr marL="1047902" indent="0">
              <a:buNone/>
              <a:defRPr sz="2063" b="1"/>
            </a:lvl3pPr>
            <a:lvl4pPr marL="1571854" indent="0">
              <a:buNone/>
              <a:defRPr sz="1834" b="1"/>
            </a:lvl4pPr>
            <a:lvl5pPr marL="2095805" indent="0">
              <a:buNone/>
              <a:defRPr sz="1834" b="1"/>
            </a:lvl5pPr>
            <a:lvl6pPr marL="2619756" indent="0">
              <a:buNone/>
              <a:defRPr sz="1834" b="1"/>
            </a:lvl6pPr>
            <a:lvl7pPr marL="3143707" indent="0">
              <a:buNone/>
              <a:defRPr sz="1834" b="1"/>
            </a:lvl7pPr>
            <a:lvl8pPr marL="3667658" indent="0">
              <a:buNone/>
              <a:defRPr sz="1834" b="1"/>
            </a:lvl8pPr>
            <a:lvl9pPr marL="4191610" indent="0">
              <a:buNone/>
              <a:defRPr sz="183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67" y="3246740"/>
            <a:ext cx="5910636" cy="477546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73116" y="2178897"/>
            <a:ext cx="5939745" cy="1067843"/>
          </a:xfrm>
        </p:spPr>
        <p:txBody>
          <a:bodyPr anchor="b"/>
          <a:lstStyle>
            <a:lvl1pPr marL="0" indent="0">
              <a:buNone/>
              <a:defRPr sz="2750" b="1"/>
            </a:lvl1pPr>
            <a:lvl2pPr marL="523951" indent="0">
              <a:buNone/>
              <a:defRPr sz="2292" b="1"/>
            </a:lvl2pPr>
            <a:lvl3pPr marL="1047902" indent="0">
              <a:buNone/>
              <a:defRPr sz="2063" b="1"/>
            </a:lvl3pPr>
            <a:lvl4pPr marL="1571854" indent="0">
              <a:buNone/>
              <a:defRPr sz="1834" b="1"/>
            </a:lvl4pPr>
            <a:lvl5pPr marL="2095805" indent="0">
              <a:buNone/>
              <a:defRPr sz="1834" b="1"/>
            </a:lvl5pPr>
            <a:lvl6pPr marL="2619756" indent="0">
              <a:buNone/>
              <a:defRPr sz="1834" b="1"/>
            </a:lvl6pPr>
            <a:lvl7pPr marL="3143707" indent="0">
              <a:buNone/>
              <a:defRPr sz="1834" b="1"/>
            </a:lvl7pPr>
            <a:lvl8pPr marL="3667658" indent="0">
              <a:buNone/>
              <a:defRPr sz="1834" b="1"/>
            </a:lvl8pPr>
            <a:lvl9pPr marL="4191610" indent="0">
              <a:buNone/>
              <a:defRPr sz="183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73116" y="3246740"/>
            <a:ext cx="5939745" cy="477546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7633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4738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67" y="592561"/>
            <a:ext cx="4506200" cy="2073963"/>
          </a:xfrm>
        </p:spPr>
        <p:txBody>
          <a:bodyPr anchor="b"/>
          <a:lstStyle>
            <a:lvl1pPr>
              <a:defRPr sz="36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9745" y="1279768"/>
            <a:ext cx="7073116" cy="6316534"/>
          </a:xfrm>
        </p:spPr>
        <p:txBody>
          <a:bodyPr/>
          <a:lstStyle>
            <a:lvl1pPr>
              <a:defRPr sz="3667"/>
            </a:lvl1pPr>
            <a:lvl2pPr>
              <a:defRPr sz="3209"/>
            </a:lvl2pPr>
            <a:lvl3pPr>
              <a:defRPr sz="2750"/>
            </a:lvl3pPr>
            <a:lvl4pPr>
              <a:defRPr sz="2292"/>
            </a:lvl4pPr>
            <a:lvl5pPr>
              <a:defRPr sz="2292"/>
            </a:lvl5pPr>
            <a:lvl6pPr>
              <a:defRPr sz="2292"/>
            </a:lvl6pPr>
            <a:lvl7pPr>
              <a:defRPr sz="2292"/>
            </a:lvl7pPr>
            <a:lvl8pPr>
              <a:defRPr sz="2292"/>
            </a:lvl8pPr>
            <a:lvl9pPr>
              <a:defRPr sz="229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2367" y="2666524"/>
            <a:ext cx="4506200" cy="4940065"/>
          </a:xfrm>
        </p:spPr>
        <p:txBody>
          <a:bodyPr/>
          <a:lstStyle>
            <a:lvl1pPr marL="0" indent="0">
              <a:buNone/>
              <a:defRPr sz="1834"/>
            </a:lvl1pPr>
            <a:lvl2pPr marL="523951" indent="0">
              <a:buNone/>
              <a:defRPr sz="1604"/>
            </a:lvl2pPr>
            <a:lvl3pPr marL="1047902" indent="0">
              <a:buNone/>
              <a:defRPr sz="1375"/>
            </a:lvl3pPr>
            <a:lvl4pPr marL="1571854" indent="0">
              <a:buNone/>
              <a:defRPr sz="1146"/>
            </a:lvl4pPr>
            <a:lvl5pPr marL="2095805" indent="0">
              <a:buNone/>
              <a:defRPr sz="1146"/>
            </a:lvl5pPr>
            <a:lvl6pPr marL="2619756" indent="0">
              <a:buNone/>
              <a:defRPr sz="1146"/>
            </a:lvl6pPr>
            <a:lvl7pPr marL="3143707" indent="0">
              <a:buNone/>
              <a:defRPr sz="1146"/>
            </a:lvl7pPr>
            <a:lvl8pPr marL="3667658" indent="0">
              <a:buNone/>
              <a:defRPr sz="1146"/>
            </a:lvl8pPr>
            <a:lvl9pPr marL="4191610" indent="0">
              <a:buNone/>
              <a:defRPr sz="114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6683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67" y="592561"/>
            <a:ext cx="4506200" cy="2073963"/>
          </a:xfrm>
        </p:spPr>
        <p:txBody>
          <a:bodyPr anchor="b"/>
          <a:lstStyle>
            <a:lvl1pPr>
              <a:defRPr sz="366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39745" y="1279768"/>
            <a:ext cx="7073116" cy="6316534"/>
          </a:xfrm>
        </p:spPr>
        <p:txBody>
          <a:bodyPr anchor="t"/>
          <a:lstStyle>
            <a:lvl1pPr marL="0" indent="0">
              <a:buNone/>
              <a:defRPr sz="3667"/>
            </a:lvl1pPr>
            <a:lvl2pPr marL="523951" indent="0">
              <a:buNone/>
              <a:defRPr sz="3209"/>
            </a:lvl2pPr>
            <a:lvl3pPr marL="1047902" indent="0">
              <a:buNone/>
              <a:defRPr sz="2750"/>
            </a:lvl3pPr>
            <a:lvl4pPr marL="1571854" indent="0">
              <a:buNone/>
              <a:defRPr sz="2292"/>
            </a:lvl4pPr>
            <a:lvl5pPr marL="2095805" indent="0">
              <a:buNone/>
              <a:defRPr sz="2292"/>
            </a:lvl5pPr>
            <a:lvl6pPr marL="2619756" indent="0">
              <a:buNone/>
              <a:defRPr sz="2292"/>
            </a:lvl6pPr>
            <a:lvl7pPr marL="3143707" indent="0">
              <a:buNone/>
              <a:defRPr sz="2292"/>
            </a:lvl7pPr>
            <a:lvl8pPr marL="3667658" indent="0">
              <a:buNone/>
              <a:defRPr sz="2292"/>
            </a:lvl8pPr>
            <a:lvl9pPr marL="4191610" indent="0">
              <a:buNone/>
              <a:defRPr sz="229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2367" y="2666524"/>
            <a:ext cx="4506200" cy="4940065"/>
          </a:xfrm>
        </p:spPr>
        <p:txBody>
          <a:bodyPr/>
          <a:lstStyle>
            <a:lvl1pPr marL="0" indent="0">
              <a:buNone/>
              <a:defRPr sz="1834"/>
            </a:lvl1pPr>
            <a:lvl2pPr marL="523951" indent="0">
              <a:buNone/>
              <a:defRPr sz="1604"/>
            </a:lvl2pPr>
            <a:lvl3pPr marL="1047902" indent="0">
              <a:buNone/>
              <a:defRPr sz="1375"/>
            </a:lvl3pPr>
            <a:lvl4pPr marL="1571854" indent="0">
              <a:buNone/>
              <a:defRPr sz="1146"/>
            </a:lvl4pPr>
            <a:lvl5pPr marL="2095805" indent="0">
              <a:buNone/>
              <a:defRPr sz="1146"/>
            </a:lvl5pPr>
            <a:lvl6pPr marL="2619756" indent="0">
              <a:buNone/>
              <a:defRPr sz="1146"/>
            </a:lvl6pPr>
            <a:lvl7pPr marL="3143707" indent="0">
              <a:buNone/>
              <a:defRPr sz="1146"/>
            </a:lvl7pPr>
            <a:lvl8pPr marL="3667658" indent="0">
              <a:buNone/>
              <a:defRPr sz="1146"/>
            </a:lvl8pPr>
            <a:lvl9pPr marL="4191610" indent="0">
              <a:buNone/>
              <a:defRPr sz="114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70367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4508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8417" y="473226"/>
            <a:ext cx="3012624" cy="753251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0547" y="473226"/>
            <a:ext cx="8863226" cy="753251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541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17">
            <a:extLst>
              <a:ext uri="{FF2B5EF4-FFF2-40B4-BE49-F238E27FC236}">
                <a16:creationId xmlns:a16="http://schemas.microsoft.com/office/drawing/2014/main" id="{E18809C8-0F9C-4E48-AADB-C8BEC006E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3971588" cy="88884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EB627C-54E2-486B-8A06-6FEA5F0D7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3"/>
          <a:stretch/>
        </p:blipFill>
        <p:spPr>
          <a:xfrm>
            <a:off x="0" y="1033"/>
            <a:ext cx="13971588" cy="8888412"/>
          </a:xfrm>
          <a:prstGeom prst="rect">
            <a:avLst/>
          </a:prstGeom>
        </p:spPr>
      </p:pic>
      <p:pic>
        <p:nvPicPr>
          <p:cNvPr id="8" name="Gráfico 2">
            <a:extLst>
              <a:ext uri="{FF2B5EF4-FFF2-40B4-BE49-F238E27FC236}">
                <a16:creationId xmlns:a16="http://schemas.microsoft.com/office/drawing/2014/main" id="{9537E7D3-6370-4449-8C75-3382F04DA14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975" y="0"/>
            <a:ext cx="13751613" cy="8913082"/>
          </a:xfrm>
          <a:prstGeom prst="rect">
            <a:avLst/>
          </a:prstGeom>
        </p:spPr>
      </p:pic>
      <p:pic>
        <p:nvPicPr>
          <p:cNvPr id="9" name="Gráfico 7">
            <a:extLst>
              <a:ext uri="{FF2B5EF4-FFF2-40B4-BE49-F238E27FC236}">
                <a16:creationId xmlns:a16="http://schemas.microsoft.com/office/drawing/2014/main" id="{88640EE4-77B5-474D-AFAC-4E94F942AF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14061" y="7890772"/>
            <a:ext cx="704850" cy="704850"/>
          </a:xfrm>
          <a:prstGeom prst="rect">
            <a:avLst/>
          </a:prstGeom>
        </p:spPr>
      </p:pic>
      <p:pic>
        <p:nvPicPr>
          <p:cNvPr id="11" name="Gráfico 21">
            <a:extLst>
              <a:ext uri="{FF2B5EF4-FFF2-40B4-BE49-F238E27FC236}">
                <a16:creationId xmlns:a16="http://schemas.microsoft.com/office/drawing/2014/main" id="{2BEDC16C-8DD2-45D1-BE08-16A8D76056B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37284" y="3242270"/>
            <a:ext cx="7448763" cy="1427958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9D0D2A64-2AB4-4D7B-883F-451B167B60C8}"/>
              </a:ext>
            </a:extLst>
          </p:cNvPr>
          <p:cNvSpPr/>
          <p:nvPr userDrawn="1"/>
        </p:nvSpPr>
        <p:spPr>
          <a:xfrm>
            <a:off x="379504" y="4795899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8D873CA-58F8-46BF-BCDD-5F165EEDA730}"/>
              </a:ext>
            </a:extLst>
          </p:cNvPr>
          <p:cNvSpPr/>
          <p:nvPr userDrawn="1"/>
        </p:nvSpPr>
        <p:spPr>
          <a:xfrm>
            <a:off x="6373124" y="871302"/>
            <a:ext cx="137869" cy="1378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2F9CCED-ECBD-432F-AF59-A0F985441AFB}"/>
              </a:ext>
            </a:extLst>
          </p:cNvPr>
          <p:cNvSpPr/>
          <p:nvPr userDrawn="1"/>
        </p:nvSpPr>
        <p:spPr>
          <a:xfrm>
            <a:off x="1492872" y="6850824"/>
            <a:ext cx="137869" cy="137869"/>
          </a:xfrm>
          <a:prstGeom prst="ellipse">
            <a:avLst/>
          </a:prstGeom>
          <a:solidFill>
            <a:srgbClr val="2F3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19447CE-6BFB-4A08-8C1C-3F995453BB07}"/>
              </a:ext>
            </a:extLst>
          </p:cNvPr>
          <p:cNvSpPr/>
          <p:nvPr userDrawn="1"/>
        </p:nvSpPr>
        <p:spPr>
          <a:xfrm>
            <a:off x="6392559" y="5855825"/>
            <a:ext cx="137869" cy="1378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10541A8-8C1C-44E0-98F3-BB80324EFAAF}"/>
              </a:ext>
            </a:extLst>
          </p:cNvPr>
          <p:cNvSpPr/>
          <p:nvPr userDrawn="1"/>
        </p:nvSpPr>
        <p:spPr>
          <a:xfrm>
            <a:off x="11471403" y="2695202"/>
            <a:ext cx="137869" cy="137869"/>
          </a:xfrm>
          <a:prstGeom prst="ellipse">
            <a:avLst/>
          </a:prstGeom>
          <a:solidFill>
            <a:srgbClr val="2F3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4716993-4A3B-4D11-ACDA-8BD518EE5B71}"/>
              </a:ext>
            </a:extLst>
          </p:cNvPr>
          <p:cNvSpPr/>
          <p:nvPr userDrawn="1"/>
        </p:nvSpPr>
        <p:spPr>
          <a:xfrm>
            <a:off x="10203002" y="8174262"/>
            <a:ext cx="137869" cy="1378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9" name="Gráfico 6">
            <a:extLst>
              <a:ext uri="{FF2B5EF4-FFF2-40B4-BE49-F238E27FC236}">
                <a16:creationId xmlns:a16="http://schemas.microsoft.com/office/drawing/2014/main" id="{50C59D1D-7817-498F-A78B-CED4B99A48E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0022" y="916068"/>
            <a:ext cx="7056275" cy="705627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9B5DACE-61D2-46C9-BC57-C815FDA12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t="327" r="23816" b="-327"/>
          <a:stretch/>
        </p:blipFill>
        <p:spPr>
          <a:xfrm>
            <a:off x="1041625" y="1533951"/>
            <a:ext cx="5873067" cy="5845180"/>
          </a:xfrm>
          <a:prstGeom prst="ellipse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  <p:sp>
        <p:nvSpPr>
          <p:cNvPr id="21" name="Título 19"/>
          <p:cNvSpPr>
            <a:spLocks noGrp="1"/>
          </p:cNvSpPr>
          <p:nvPr>
            <p:ph type="title" hasCustomPrompt="1"/>
          </p:nvPr>
        </p:nvSpPr>
        <p:spPr>
          <a:xfrm>
            <a:off x="7953265" y="3421809"/>
            <a:ext cx="5571355" cy="1068880"/>
          </a:xfrm>
        </p:spPr>
        <p:txBody>
          <a:bodyPr>
            <a:noAutofit/>
          </a:bodyPr>
          <a:lstStyle>
            <a:lvl1pPr>
              <a:defRPr sz="6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TÍTULO</a:t>
            </a:r>
            <a:endParaRPr lang="en-U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3"/>
          </p:nvPr>
        </p:nvSpPr>
        <p:spPr>
          <a:xfrm>
            <a:off x="7953375" y="4959350"/>
            <a:ext cx="5570538" cy="20923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608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EA708C6-23AF-4188-A659-539E4AE1C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3"/>
          <a:stretch/>
        </p:blipFill>
        <p:spPr>
          <a:xfrm>
            <a:off x="0" y="1"/>
            <a:ext cx="13971588" cy="8888412"/>
          </a:xfrm>
          <a:prstGeom prst="rect">
            <a:avLst/>
          </a:prstGeom>
        </p:spPr>
      </p:pic>
      <p:pic>
        <p:nvPicPr>
          <p:cNvPr id="8" name="Gráfico 1">
            <a:extLst>
              <a:ext uri="{FF2B5EF4-FFF2-40B4-BE49-F238E27FC236}">
                <a16:creationId xmlns:a16="http://schemas.microsoft.com/office/drawing/2014/main" id="{35E7C53E-A696-4357-A437-E34EB22B0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4063" r="10723" b="14063"/>
          <a:stretch/>
        </p:blipFill>
        <p:spPr>
          <a:xfrm>
            <a:off x="2931134" y="-1"/>
            <a:ext cx="11040454" cy="8888413"/>
          </a:xfrm>
          <a:prstGeom prst="rect">
            <a:avLst/>
          </a:prstGeom>
        </p:spPr>
      </p:pic>
      <p:pic>
        <p:nvPicPr>
          <p:cNvPr id="13" name="Gráfico 5">
            <a:extLst>
              <a:ext uri="{FF2B5EF4-FFF2-40B4-BE49-F238E27FC236}">
                <a16:creationId xmlns:a16="http://schemas.microsoft.com/office/drawing/2014/main" id="{8C5D732D-4FBF-4B42-B359-2B7FE51043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35279"/>
            <a:ext cx="8496300" cy="1628775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>
          <a:xfrm>
            <a:off x="6331580" y="3506636"/>
            <a:ext cx="4702175" cy="343535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1" name="Título 20"/>
          <p:cNvSpPr>
            <a:spLocks noGrp="1"/>
          </p:cNvSpPr>
          <p:nvPr>
            <p:ph type="title" hasCustomPrompt="1"/>
          </p:nvPr>
        </p:nvSpPr>
        <p:spPr>
          <a:xfrm>
            <a:off x="742189" y="634425"/>
            <a:ext cx="12050495" cy="1030481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TÍTULO LOREM IPSUM</a:t>
            </a:r>
            <a:endParaRPr lang="en-U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4" hasCustomPrompt="1"/>
          </p:nvPr>
        </p:nvSpPr>
        <p:spPr>
          <a:xfrm>
            <a:off x="6331580" y="2661355"/>
            <a:ext cx="4702175" cy="668338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1B7FB2"/>
                </a:solidFill>
                <a:latin typeface="+mn-lt"/>
              </a:defRPr>
            </a:lvl1pPr>
          </a:lstStyle>
          <a:p>
            <a:pPr lvl="0"/>
            <a:r>
              <a:rPr lang="es-PE" sz="4000" dirty="0">
                <a:latin typeface="+mn-lt"/>
              </a:rPr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2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8">
            <a:extLst>
              <a:ext uri="{FF2B5EF4-FFF2-40B4-BE49-F238E27FC236}">
                <a16:creationId xmlns:a16="http://schemas.microsoft.com/office/drawing/2014/main" id="{7D668A20-8930-42E3-8403-944E33F0C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0" y="-1"/>
            <a:ext cx="13967506" cy="888841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E8D6218-BAB6-43E7-A90D-B39431D736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038" y="1"/>
            <a:ext cx="13713550" cy="8888412"/>
          </a:xfrm>
          <a:prstGeom prst="rect">
            <a:avLst/>
          </a:prstGeom>
        </p:spPr>
      </p:pic>
      <p:pic>
        <p:nvPicPr>
          <p:cNvPr id="8" name="Gráfico 2">
            <a:extLst>
              <a:ext uri="{FF2B5EF4-FFF2-40B4-BE49-F238E27FC236}">
                <a16:creationId xmlns:a16="http://schemas.microsoft.com/office/drawing/2014/main" id="{B3965888-1C55-44F4-8E4E-4E50D20947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t="4258" r="1636" b="7033"/>
          <a:stretch/>
        </p:blipFill>
        <p:spPr>
          <a:xfrm>
            <a:off x="1887710" y="-1"/>
            <a:ext cx="12079796" cy="8888414"/>
          </a:xfrm>
          <a:prstGeom prst="rect">
            <a:avLst/>
          </a:prstGeom>
        </p:spPr>
      </p:pic>
      <p:pic>
        <p:nvPicPr>
          <p:cNvPr id="11" name="Gráfico 1">
            <a:extLst>
              <a:ext uri="{FF2B5EF4-FFF2-40B4-BE49-F238E27FC236}">
                <a16:creationId xmlns:a16="http://schemas.microsoft.com/office/drawing/2014/main" id="{C8B8510D-4340-4763-937B-09AAEB1E250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436" y="85770"/>
            <a:ext cx="8667750" cy="1809750"/>
          </a:xfrm>
          <a:prstGeom prst="rect">
            <a:avLst/>
          </a:prstGeom>
        </p:spPr>
      </p:pic>
      <p:pic>
        <p:nvPicPr>
          <p:cNvPr id="13" name="Gráfico 3">
            <a:extLst>
              <a:ext uri="{FF2B5EF4-FFF2-40B4-BE49-F238E27FC236}">
                <a16:creationId xmlns:a16="http://schemas.microsoft.com/office/drawing/2014/main" id="{9D90A3B0-8EC9-4DF3-87C3-4A43F255BAE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169" y="8045518"/>
            <a:ext cx="676275" cy="676275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>
          <a:xfrm>
            <a:off x="6331580" y="3506636"/>
            <a:ext cx="4702175" cy="343535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8" name="Título 20"/>
          <p:cNvSpPr>
            <a:spLocks noGrp="1"/>
          </p:cNvSpPr>
          <p:nvPr>
            <p:ph type="title" hasCustomPrompt="1"/>
          </p:nvPr>
        </p:nvSpPr>
        <p:spPr>
          <a:xfrm>
            <a:off x="847444" y="475404"/>
            <a:ext cx="12050495" cy="1030481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TÍTULO LOREM IPSUM</a:t>
            </a:r>
            <a:endParaRPr lang="en-US" dirty="0"/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14" hasCustomPrompt="1"/>
          </p:nvPr>
        </p:nvSpPr>
        <p:spPr>
          <a:xfrm>
            <a:off x="6331580" y="2661354"/>
            <a:ext cx="4702175" cy="668338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1B7FB2"/>
                </a:solidFill>
                <a:latin typeface="+mn-lt"/>
              </a:defRPr>
            </a:lvl1pPr>
          </a:lstStyle>
          <a:p>
            <a:pPr lvl="0"/>
            <a:r>
              <a:rPr lang="es-PE" sz="4000" dirty="0">
                <a:latin typeface="+mn-lt"/>
              </a:rPr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1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8">
            <a:extLst>
              <a:ext uri="{FF2B5EF4-FFF2-40B4-BE49-F238E27FC236}">
                <a16:creationId xmlns:a16="http://schemas.microsoft.com/office/drawing/2014/main" id="{7D668A20-8930-42E3-8403-944E33F0CB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0" y="-1"/>
            <a:ext cx="13967506" cy="888841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E8D6218-BAB6-43E7-A90D-B39431D736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038" y="1"/>
            <a:ext cx="13713550" cy="8888412"/>
          </a:xfrm>
          <a:prstGeom prst="rect">
            <a:avLst/>
          </a:prstGeom>
        </p:spPr>
      </p:pic>
      <p:pic>
        <p:nvPicPr>
          <p:cNvPr id="8" name="Gráfico 2">
            <a:extLst>
              <a:ext uri="{FF2B5EF4-FFF2-40B4-BE49-F238E27FC236}">
                <a16:creationId xmlns:a16="http://schemas.microsoft.com/office/drawing/2014/main" id="{B3965888-1C55-44F4-8E4E-4E50D20947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t="4258" r="1636" b="7033"/>
          <a:stretch/>
        </p:blipFill>
        <p:spPr>
          <a:xfrm>
            <a:off x="1887710" y="-1"/>
            <a:ext cx="12079796" cy="8888414"/>
          </a:xfrm>
          <a:prstGeom prst="rect">
            <a:avLst/>
          </a:prstGeom>
        </p:spPr>
      </p:pic>
      <p:pic>
        <p:nvPicPr>
          <p:cNvPr id="13" name="Gráfico 3">
            <a:extLst>
              <a:ext uri="{FF2B5EF4-FFF2-40B4-BE49-F238E27FC236}">
                <a16:creationId xmlns:a16="http://schemas.microsoft.com/office/drawing/2014/main" id="{9D90A3B0-8EC9-4DF3-87C3-4A43F255BA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169" y="8045518"/>
            <a:ext cx="676275" cy="676275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  <p:sp>
        <p:nvSpPr>
          <p:cNvPr id="18" name="Título 20"/>
          <p:cNvSpPr>
            <a:spLocks noGrp="1"/>
          </p:cNvSpPr>
          <p:nvPr>
            <p:ph type="title" hasCustomPrompt="1"/>
          </p:nvPr>
        </p:nvSpPr>
        <p:spPr>
          <a:xfrm>
            <a:off x="4104154" y="3846245"/>
            <a:ext cx="9863353" cy="1030481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rgbClr val="1B7FB2"/>
                </a:solidFill>
                <a:latin typeface="+mn-lt"/>
              </a:defRPr>
            </a:lvl1pPr>
          </a:lstStyle>
          <a:p>
            <a:r>
              <a:rPr lang="es-ES" dirty="0"/>
              <a:t>TÍTULO 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13">
            <a:extLst>
              <a:ext uri="{FF2B5EF4-FFF2-40B4-BE49-F238E27FC236}">
                <a16:creationId xmlns:a16="http://schemas.microsoft.com/office/drawing/2014/main" id="{4C918CD3-8DCB-48E1-AC8D-D5269006F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151" t="19312" r="4953" b="15352"/>
          <a:stretch/>
        </p:blipFill>
        <p:spPr>
          <a:xfrm rot="10800000">
            <a:off x="-2" y="10750"/>
            <a:ext cx="13971588" cy="8877663"/>
          </a:xfrm>
          <a:prstGeom prst="rect">
            <a:avLst/>
          </a:prstGeom>
        </p:spPr>
      </p:pic>
      <p:pic>
        <p:nvPicPr>
          <p:cNvPr id="7" name="Gráfico 4">
            <a:extLst>
              <a:ext uri="{FF2B5EF4-FFF2-40B4-BE49-F238E27FC236}">
                <a16:creationId xmlns:a16="http://schemas.microsoft.com/office/drawing/2014/main" id="{D85F268A-74BF-4277-9FEF-28C43E18BE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49951" y="7772369"/>
            <a:ext cx="676275" cy="676275"/>
          </a:xfrm>
          <a:prstGeom prst="rect">
            <a:avLst/>
          </a:prstGeom>
        </p:spPr>
      </p:pic>
      <p:pic>
        <p:nvPicPr>
          <p:cNvPr id="12" name="Gráfico 2">
            <a:extLst>
              <a:ext uri="{FF2B5EF4-FFF2-40B4-BE49-F238E27FC236}">
                <a16:creationId xmlns:a16="http://schemas.microsoft.com/office/drawing/2014/main" id="{B67CD8A8-D03D-44DA-8A65-8C8BAE461A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1992" y="-73766"/>
            <a:ext cx="8667750" cy="1809750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>
          <a:xfrm>
            <a:off x="636681" y="2435958"/>
            <a:ext cx="5367871" cy="5359076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9" name="Marcador de texto 14"/>
          <p:cNvSpPr>
            <a:spLocks noGrp="1"/>
          </p:cNvSpPr>
          <p:nvPr>
            <p:ph type="body" sz="quarter" idx="14"/>
          </p:nvPr>
        </p:nvSpPr>
        <p:spPr>
          <a:xfrm>
            <a:off x="6520597" y="2413608"/>
            <a:ext cx="5367871" cy="5381426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1" name="Título 20"/>
          <p:cNvSpPr>
            <a:spLocks noGrp="1"/>
          </p:cNvSpPr>
          <p:nvPr>
            <p:ph type="title" hasCustomPrompt="1"/>
          </p:nvPr>
        </p:nvSpPr>
        <p:spPr>
          <a:xfrm>
            <a:off x="636681" y="315868"/>
            <a:ext cx="12050495" cy="1030481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TÍTULO LOREM IPSUM</a:t>
            </a:r>
            <a:endParaRPr lang="en-US" dirty="0"/>
          </a:p>
        </p:txBody>
      </p:sp>
      <p:sp>
        <p:nvSpPr>
          <p:cNvPr id="22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636681" y="1683103"/>
            <a:ext cx="5367871" cy="668338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1B7FB2"/>
                </a:solidFill>
                <a:latin typeface="+mn-lt"/>
              </a:defRPr>
            </a:lvl1pPr>
          </a:lstStyle>
          <a:p>
            <a:pPr lvl="0"/>
            <a:r>
              <a:rPr lang="es-PE" sz="4000" dirty="0">
                <a:latin typeface="+mn-lt"/>
              </a:rPr>
              <a:t>TÍTULO</a:t>
            </a:r>
            <a:endParaRPr lang="en-US" dirty="0"/>
          </a:p>
        </p:txBody>
      </p:sp>
      <p:sp>
        <p:nvSpPr>
          <p:cNvPr id="24" name="Marcador de texto 22"/>
          <p:cNvSpPr>
            <a:spLocks noGrp="1"/>
          </p:cNvSpPr>
          <p:nvPr>
            <p:ph type="body" sz="quarter" idx="16" hasCustomPrompt="1"/>
          </p:nvPr>
        </p:nvSpPr>
        <p:spPr>
          <a:xfrm>
            <a:off x="6520596" y="1660753"/>
            <a:ext cx="5367871" cy="668338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1B7FB2"/>
                </a:solidFill>
                <a:latin typeface="+mn-lt"/>
              </a:defRPr>
            </a:lvl1pPr>
          </a:lstStyle>
          <a:p>
            <a:pPr lvl="0"/>
            <a:r>
              <a:rPr lang="es-PE" sz="4000" dirty="0">
                <a:latin typeface="+mn-lt"/>
              </a:rPr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13">
            <a:extLst>
              <a:ext uri="{FF2B5EF4-FFF2-40B4-BE49-F238E27FC236}">
                <a16:creationId xmlns:a16="http://schemas.microsoft.com/office/drawing/2014/main" id="{4C918CD3-8DCB-48E1-AC8D-D5269006F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151" t="19312" r="4953" b="15352"/>
          <a:stretch/>
        </p:blipFill>
        <p:spPr>
          <a:xfrm rot="10800000">
            <a:off x="0" y="10750"/>
            <a:ext cx="13971588" cy="8877663"/>
          </a:xfrm>
          <a:prstGeom prst="rect">
            <a:avLst/>
          </a:prstGeom>
        </p:spPr>
      </p:pic>
      <p:pic>
        <p:nvPicPr>
          <p:cNvPr id="7" name="Gráfico 4">
            <a:extLst>
              <a:ext uri="{FF2B5EF4-FFF2-40B4-BE49-F238E27FC236}">
                <a16:creationId xmlns:a16="http://schemas.microsoft.com/office/drawing/2014/main" id="{D85F268A-74BF-4277-9FEF-28C43E18BE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49951" y="7772369"/>
            <a:ext cx="676275" cy="676275"/>
          </a:xfrm>
          <a:prstGeom prst="rect">
            <a:avLst/>
          </a:prstGeom>
        </p:spPr>
      </p:pic>
      <p:pic>
        <p:nvPicPr>
          <p:cNvPr id="12" name="Gráfico 2">
            <a:extLst>
              <a:ext uri="{FF2B5EF4-FFF2-40B4-BE49-F238E27FC236}">
                <a16:creationId xmlns:a16="http://schemas.microsoft.com/office/drawing/2014/main" id="{B67CD8A8-D03D-44DA-8A65-8C8BAE461A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1992" y="-73766"/>
            <a:ext cx="8667750" cy="1809750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>
          <a:xfrm>
            <a:off x="636681" y="2435957"/>
            <a:ext cx="11531873" cy="5359075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3" name="Título 20"/>
          <p:cNvSpPr>
            <a:spLocks noGrp="1"/>
          </p:cNvSpPr>
          <p:nvPr>
            <p:ph type="title" hasCustomPrompt="1"/>
          </p:nvPr>
        </p:nvSpPr>
        <p:spPr>
          <a:xfrm>
            <a:off x="636681" y="315868"/>
            <a:ext cx="12050495" cy="1030481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TÍTULO LOREM IPSUM</a:t>
            </a:r>
            <a:endParaRPr lang="en-US" dirty="0"/>
          </a:p>
        </p:txBody>
      </p:sp>
      <p:sp>
        <p:nvSpPr>
          <p:cNvPr id="19" name="Marcador de texto 22"/>
          <p:cNvSpPr>
            <a:spLocks noGrp="1"/>
          </p:cNvSpPr>
          <p:nvPr>
            <p:ph type="body" sz="quarter" idx="15" hasCustomPrompt="1"/>
          </p:nvPr>
        </p:nvSpPr>
        <p:spPr>
          <a:xfrm>
            <a:off x="636681" y="1683103"/>
            <a:ext cx="11531873" cy="668338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rgbClr val="1B7FB2"/>
                </a:solidFill>
                <a:latin typeface="+mn-lt"/>
              </a:defRPr>
            </a:lvl1pPr>
          </a:lstStyle>
          <a:p>
            <a:pPr lvl="0"/>
            <a:r>
              <a:rPr lang="es-PE" sz="4000" dirty="0">
                <a:latin typeface="+mn-lt"/>
              </a:rPr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0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116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270" y="2215932"/>
            <a:ext cx="12050495" cy="3697332"/>
          </a:xfrm>
        </p:spPr>
        <p:txBody>
          <a:bodyPr anchor="b"/>
          <a:lstStyle>
            <a:lvl1pPr>
              <a:defRPr sz="687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3270" y="5948242"/>
            <a:ext cx="12050495" cy="1944340"/>
          </a:xfrm>
        </p:spPr>
        <p:txBody>
          <a:bodyPr/>
          <a:lstStyle>
            <a:lvl1pPr marL="0" indent="0">
              <a:buNone/>
              <a:defRPr sz="2750">
                <a:solidFill>
                  <a:schemeClr val="tx1">
                    <a:tint val="75000"/>
                  </a:schemeClr>
                </a:solidFill>
              </a:defRPr>
            </a:lvl1pPr>
            <a:lvl2pPr marL="523951" indent="0">
              <a:buNone/>
              <a:defRPr sz="2292">
                <a:solidFill>
                  <a:schemeClr val="tx1">
                    <a:tint val="75000"/>
                  </a:schemeClr>
                </a:solidFill>
              </a:defRPr>
            </a:lvl2pPr>
            <a:lvl3pPr marL="1047902" indent="0">
              <a:buNone/>
              <a:defRPr sz="2063">
                <a:solidFill>
                  <a:schemeClr val="tx1">
                    <a:tint val="75000"/>
                  </a:schemeClr>
                </a:solidFill>
              </a:defRPr>
            </a:lvl3pPr>
            <a:lvl4pPr marL="1571854" indent="0">
              <a:buNone/>
              <a:defRPr sz="1834">
                <a:solidFill>
                  <a:schemeClr val="tx1">
                    <a:tint val="75000"/>
                  </a:schemeClr>
                </a:solidFill>
              </a:defRPr>
            </a:lvl4pPr>
            <a:lvl5pPr marL="2095805" indent="0">
              <a:buNone/>
              <a:defRPr sz="1834">
                <a:solidFill>
                  <a:schemeClr val="tx1">
                    <a:tint val="75000"/>
                  </a:schemeClr>
                </a:solidFill>
              </a:defRPr>
            </a:lvl5pPr>
            <a:lvl6pPr marL="2619756" indent="0">
              <a:buNone/>
              <a:defRPr sz="1834">
                <a:solidFill>
                  <a:schemeClr val="tx1">
                    <a:tint val="75000"/>
                  </a:schemeClr>
                </a:solidFill>
              </a:defRPr>
            </a:lvl6pPr>
            <a:lvl7pPr marL="3143707" indent="0">
              <a:buNone/>
              <a:defRPr sz="1834">
                <a:solidFill>
                  <a:schemeClr val="tx1">
                    <a:tint val="75000"/>
                  </a:schemeClr>
                </a:solidFill>
              </a:defRPr>
            </a:lvl7pPr>
            <a:lvl8pPr marL="3667658" indent="0">
              <a:buNone/>
              <a:defRPr sz="1834">
                <a:solidFill>
                  <a:schemeClr val="tx1">
                    <a:tint val="75000"/>
                  </a:schemeClr>
                </a:solidFill>
              </a:defRPr>
            </a:lvl8pPr>
            <a:lvl9pPr marL="4191610" indent="0">
              <a:buNone/>
              <a:defRPr sz="18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363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547" y="473226"/>
            <a:ext cx="12050495" cy="171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547" y="2366129"/>
            <a:ext cx="12050495" cy="563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0547" y="8238243"/>
            <a:ext cx="3143607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EE0E0-DDBB-493B-99FB-D9BAB0637A86}" type="datetimeFigureOut">
              <a:rPr lang="es-PE" smtClean="0"/>
              <a:t>19/12/2022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28089" y="8238243"/>
            <a:ext cx="4715411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67434" y="8238243"/>
            <a:ext cx="3143607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428BB-C597-45CE-A06F-86B022BB74A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1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72" r:id="rId3"/>
    <p:sldLayoutId id="2147483673" r:id="rId4"/>
    <p:sldLayoutId id="2147483677" r:id="rId5"/>
    <p:sldLayoutId id="2147483674" r:id="rId6"/>
    <p:sldLayoutId id="2147483675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1047902" rtl="0" eaLnBrk="1" latinLnBrk="0" hangingPunct="1">
        <a:lnSpc>
          <a:spcPct val="90000"/>
        </a:lnSpc>
        <a:spcBef>
          <a:spcPct val="0"/>
        </a:spcBef>
        <a:buNone/>
        <a:defRPr sz="50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976" indent="-261976" algn="l" defTabSz="1047902" rtl="0" eaLnBrk="1" latinLnBrk="0" hangingPunct="1">
        <a:lnSpc>
          <a:spcPct val="90000"/>
        </a:lnSpc>
        <a:spcBef>
          <a:spcPts val="1146"/>
        </a:spcBef>
        <a:buFont typeface="Arial" panose="020B0604020202020204" pitchFamily="34" charset="0"/>
        <a:buChar char="•"/>
        <a:defRPr sz="3209" kern="1200">
          <a:solidFill>
            <a:schemeClr val="tx1"/>
          </a:solidFill>
          <a:latin typeface="+mn-lt"/>
          <a:ea typeface="+mn-ea"/>
          <a:cs typeface="+mn-cs"/>
        </a:defRPr>
      </a:lvl1pPr>
      <a:lvl2pPr marL="785927" indent="-261976" algn="l" defTabSz="1047902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750" kern="1200">
          <a:solidFill>
            <a:schemeClr val="tx1"/>
          </a:solidFill>
          <a:latin typeface="+mn-lt"/>
          <a:ea typeface="+mn-ea"/>
          <a:cs typeface="+mn-cs"/>
        </a:defRPr>
      </a:lvl2pPr>
      <a:lvl3pPr marL="1309878" indent="-261976" algn="l" defTabSz="1047902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292" kern="1200">
          <a:solidFill>
            <a:schemeClr val="tx1"/>
          </a:solidFill>
          <a:latin typeface="+mn-lt"/>
          <a:ea typeface="+mn-ea"/>
          <a:cs typeface="+mn-cs"/>
        </a:defRPr>
      </a:lvl3pPr>
      <a:lvl4pPr marL="1833829" indent="-261976" algn="l" defTabSz="1047902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3" kern="1200">
          <a:solidFill>
            <a:schemeClr val="tx1"/>
          </a:solidFill>
          <a:latin typeface="+mn-lt"/>
          <a:ea typeface="+mn-ea"/>
          <a:cs typeface="+mn-cs"/>
        </a:defRPr>
      </a:lvl4pPr>
      <a:lvl5pPr marL="2357780" indent="-261976" algn="l" defTabSz="1047902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3" kern="1200">
          <a:solidFill>
            <a:schemeClr val="tx1"/>
          </a:solidFill>
          <a:latin typeface="+mn-lt"/>
          <a:ea typeface="+mn-ea"/>
          <a:cs typeface="+mn-cs"/>
        </a:defRPr>
      </a:lvl5pPr>
      <a:lvl6pPr marL="2881732" indent="-261976" algn="l" defTabSz="1047902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3" kern="1200">
          <a:solidFill>
            <a:schemeClr val="tx1"/>
          </a:solidFill>
          <a:latin typeface="+mn-lt"/>
          <a:ea typeface="+mn-ea"/>
          <a:cs typeface="+mn-cs"/>
        </a:defRPr>
      </a:lvl6pPr>
      <a:lvl7pPr marL="3405683" indent="-261976" algn="l" defTabSz="1047902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3" kern="1200">
          <a:solidFill>
            <a:schemeClr val="tx1"/>
          </a:solidFill>
          <a:latin typeface="+mn-lt"/>
          <a:ea typeface="+mn-ea"/>
          <a:cs typeface="+mn-cs"/>
        </a:defRPr>
      </a:lvl7pPr>
      <a:lvl8pPr marL="3929634" indent="-261976" algn="l" defTabSz="1047902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3" kern="1200">
          <a:solidFill>
            <a:schemeClr val="tx1"/>
          </a:solidFill>
          <a:latin typeface="+mn-lt"/>
          <a:ea typeface="+mn-ea"/>
          <a:cs typeface="+mn-cs"/>
        </a:defRPr>
      </a:lvl8pPr>
      <a:lvl9pPr marL="4453585" indent="-261976" algn="l" defTabSz="1047902" rtl="0" eaLnBrk="1" latinLnBrk="0" hangingPunct="1">
        <a:lnSpc>
          <a:spcPct val="90000"/>
        </a:lnSpc>
        <a:spcBef>
          <a:spcPts val="573"/>
        </a:spcBef>
        <a:buFont typeface="Arial" panose="020B0604020202020204" pitchFamily="34" charset="0"/>
        <a:buChar char="•"/>
        <a:defRPr sz="2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7902" rtl="0" eaLnBrk="1" latinLnBrk="0" hangingPunct="1">
        <a:defRPr sz="2063" kern="1200">
          <a:solidFill>
            <a:schemeClr val="tx1"/>
          </a:solidFill>
          <a:latin typeface="+mn-lt"/>
          <a:ea typeface="+mn-ea"/>
          <a:cs typeface="+mn-cs"/>
        </a:defRPr>
      </a:lvl1pPr>
      <a:lvl2pPr marL="523951" algn="l" defTabSz="1047902" rtl="0" eaLnBrk="1" latinLnBrk="0" hangingPunct="1">
        <a:defRPr sz="2063" kern="1200">
          <a:solidFill>
            <a:schemeClr val="tx1"/>
          </a:solidFill>
          <a:latin typeface="+mn-lt"/>
          <a:ea typeface="+mn-ea"/>
          <a:cs typeface="+mn-cs"/>
        </a:defRPr>
      </a:lvl2pPr>
      <a:lvl3pPr marL="1047902" algn="l" defTabSz="1047902" rtl="0" eaLnBrk="1" latinLnBrk="0" hangingPunct="1">
        <a:defRPr sz="2063" kern="1200">
          <a:solidFill>
            <a:schemeClr val="tx1"/>
          </a:solidFill>
          <a:latin typeface="+mn-lt"/>
          <a:ea typeface="+mn-ea"/>
          <a:cs typeface="+mn-cs"/>
        </a:defRPr>
      </a:lvl3pPr>
      <a:lvl4pPr marL="1571854" algn="l" defTabSz="1047902" rtl="0" eaLnBrk="1" latinLnBrk="0" hangingPunct="1">
        <a:defRPr sz="2063" kern="1200">
          <a:solidFill>
            <a:schemeClr val="tx1"/>
          </a:solidFill>
          <a:latin typeface="+mn-lt"/>
          <a:ea typeface="+mn-ea"/>
          <a:cs typeface="+mn-cs"/>
        </a:defRPr>
      </a:lvl4pPr>
      <a:lvl5pPr marL="2095805" algn="l" defTabSz="1047902" rtl="0" eaLnBrk="1" latinLnBrk="0" hangingPunct="1">
        <a:defRPr sz="2063" kern="1200">
          <a:solidFill>
            <a:schemeClr val="tx1"/>
          </a:solidFill>
          <a:latin typeface="+mn-lt"/>
          <a:ea typeface="+mn-ea"/>
          <a:cs typeface="+mn-cs"/>
        </a:defRPr>
      </a:lvl5pPr>
      <a:lvl6pPr marL="2619756" algn="l" defTabSz="1047902" rtl="0" eaLnBrk="1" latinLnBrk="0" hangingPunct="1">
        <a:defRPr sz="2063" kern="1200">
          <a:solidFill>
            <a:schemeClr val="tx1"/>
          </a:solidFill>
          <a:latin typeface="+mn-lt"/>
          <a:ea typeface="+mn-ea"/>
          <a:cs typeface="+mn-cs"/>
        </a:defRPr>
      </a:lvl6pPr>
      <a:lvl7pPr marL="3143707" algn="l" defTabSz="1047902" rtl="0" eaLnBrk="1" latinLnBrk="0" hangingPunct="1">
        <a:defRPr sz="2063" kern="1200">
          <a:solidFill>
            <a:schemeClr val="tx1"/>
          </a:solidFill>
          <a:latin typeface="+mn-lt"/>
          <a:ea typeface="+mn-ea"/>
          <a:cs typeface="+mn-cs"/>
        </a:defRPr>
      </a:lvl7pPr>
      <a:lvl8pPr marL="3667658" algn="l" defTabSz="1047902" rtl="0" eaLnBrk="1" latinLnBrk="0" hangingPunct="1">
        <a:defRPr sz="2063" kern="1200">
          <a:solidFill>
            <a:schemeClr val="tx1"/>
          </a:solidFill>
          <a:latin typeface="+mn-lt"/>
          <a:ea typeface="+mn-ea"/>
          <a:cs typeface="+mn-cs"/>
        </a:defRPr>
      </a:lvl8pPr>
      <a:lvl9pPr marL="4191610" algn="l" defTabSz="1047902" rtl="0" eaLnBrk="1" latinLnBrk="0" hangingPunct="1">
        <a:defRPr sz="2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.svg"/><Relationship Id="rId5" Type="http://schemas.openxmlformats.org/officeDocument/2006/relationships/image" Target="../media/image2.sv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182240A4-9204-4D2A-A362-924C889BA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3971588" cy="8891011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00C980CD-BB26-4B28-BB6A-DD83E2762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2" y="-20838"/>
            <a:ext cx="13967506" cy="888841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2DA9EC19-376F-4876-8CC7-7E10B2361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61379" y="6758324"/>
            <a:ext cx="4260176" cy="426017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3CC4599-6AF6-4A9A-848F-E4D8A9084C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31073" r="49787"/>
          <a:stretch/>
        </p:blipFill>
        <p:spPr>
          <a:xfrm>
            <a:off x="10932697" y="-44273"/>
            <a:ext cx="3051834" cy="418920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99A52AAD-3589-4467-8562-41BDEF9118AD}"/>
              </a:ext>
            </a:extLst>
          </p:cNvPr>
          <p:cNvSpPr/>
          <p:nvPr/>
        </p:nvSpPr>
        <p:spPr>
          <a:xfrm>
            <a:off x="12534900" y="1790700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D23BCB5-28DA-49A2-A21C-A1E04C6D85D7}"/>
              </a:ext>
            </a:extLst>
          </p:cNvPr>
          <p:cNvSpPr/>
          <p:nvPr/>
        </p:nvSpPr>
        <p:spPr>
          <a:xfrm>
            <a:off x="802009" y="6624974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2F39E10-AF47-4BEF-AF13-1AFD36300C61}"/>
              </a:ext>
            </a:extLst>
          </p:cNvPr>
          <p:cNvSpPr/>
          <p:nvPr/>
        </p:nvSpPr>
        <p:spPr>
          <a:xfrm>
            <a:off x="10590206" y="1790700"/>
            <a:ext cx="137869" cy="1378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7378509-83B0-4C85-AC73-0F52B2A4B941}"/>
              </a:ext>
            </a:extLst>
          </p:cNvPr>
          <p:cNvSpPr/>
          <p:nvPr/>
        </p:nvSpPr>
        <p:spPr>
          <a:xfrm>
            <a:off x="3765293" y="7784432"/>
            <a:ext cx="137869" cy="1378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4EC4D63-3A2C-4B96-B775-369081A48264}"/>
              </a:ext>
            </a:extLst>
          </p:cNvPr>
          <p:cNvSpPr/>
          <p:nvPr/>
        </p:nvSpPr>
        <p:spPr>
          <a:xfrm>
            <a:off x="12971456" y="166931"/>
            <a:ext cx="137869" cy="1378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4D4583E-0C67-406F-9F68-335359DF9DD4}"/>
              </a:ext>
            </a:extLst>
          </p:cNvPr>
          <p:cNvSpPr/>
          <p:nvPr/>
        </p:nvSpPr>
        <p:spPr>
          <a:xfrm>
            <a:off x="1625489" y="8309717"/>
            <a:ext cx="137869" cy="137869"/>
          </a:xfrm>
          <a:prstGeom prst="ellipse">
            <a:avLst/>
          </a:prstGeom>
          <a:solidFill>
            <a:srgbClr val="2F3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E34C92C-4778-460E-9F05-C9B05E458185}"/>
              </a:ext>
            </a:extLst>
          </p:cNvPr>
          <p:cNvSpPr/>
          <p:nvPr/>
        </p:nvSpPr>
        <p:spPr>
          <a:xfrm>
            <a:off x="11664839" y="537317"/>
            <a:ext cx="137869" cy="137869"/>
          </a:xfrm>
          <a:prstGeom prst="ellipse">
            <a:avLst/>
          </a:prstGeom>
          <a:solidFill>
            <a:srgbClr val="2F3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DD29BF08-7C58-450B-8B48-B9E25AC933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54400" y="3889623"/>
            <a:ext cx="8859554" cy="209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35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270308-504C-4876-8737-8DCCCA33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Capa de Procesamiento,</a:t>
            </a:r>
            <a:br>
              <a:rPr lang="es-ES" dirty="0"/>
            </a:br>
            <a:r>
              <a:rPr lang="es-ES" dirty="0"/>
              <a:t>persistencia y visualización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DCBA4D8-190A-08C1-AF13-0E91FFD5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794" y="1877206"/>
            <a:ext cx="8566753" cy="669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5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270308-504C-4876-8737-8DCCCA33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Capa de Procesamiento,</a:t>
            </a:r>
            <a:br>
              <a:rPr lang="es-ES" dirty="0"/>
            </a:br>
            <a:r>
              <a:rPr lang="es-ES" dirty="0"/>
              <a:t>persistencia y visualización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459DD6-FF75-A90C-882C-0F0754B2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976" y="1866138"/>
            <a:ext cx="8877635" cy="68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9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270308-504C-4876-8737-8DCCCA33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Capa de Procesamiento,</a:t>
            </a:r>
            <a:br>
              <a:rPr lang="es-ES" dirty="0"/>
            </a:br>
            <a:r>
              <a:rPr lang="es-ES" dirty="0"/>
              <a:t>persistencia y visualización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0096C5-3CA0-0F25-D038-B93612E8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43" y="1865572"/>
            <a:ext cx="8162169" cy="68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0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7D668A20-8930-42E3-8403-944E33F0C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0" y="-1"/>
            <a:ext cx="13967506" cy="888841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E8D6218-BAB6-43E7-A90D-B39431D73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038" y="1"/>
            <a:ext cx="13713550" cy="8888412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B3965888-1C55-44F4-8E4E-4E50D20947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t="4258" r="1636" b="7033"/>
          <a:stretch/>
        </p:blipFill>
        <p:spPr>
          <a:xfrm>
            <a:off x="1887710" y="-1"/>
            <a:ext cx="12079796" cy="8888414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C8B8510D-4340-4763-937B-09AAEB1E2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436" y="85770"/>
            <a:ext cx="8667750" cy="180975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D90A3B0-8EC9-4DF3-87C3-4A43F255BA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169" y="8045518"/>
            <a:ext cx="676275" cy="676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6924" y="3177555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8000" b="1" dirty="0">
                <a:latin typeface="Roboto" panose="020B0604020202020204" charset="0"/>
                <a:ea typeface="Roboto" panose="020B0604020202020204" charset="0"/>
              </a:rPr>
              <a:t>Gracias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9273" y="5884615"/>
            <a:ext cx="83529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>
                <a:latin typeface="Roboto" panose="020B0604020202020204" charset="0"/>
                <a:ea typeface="Roboto" panose="020B0604020202020204" charset="0"/>
              </a:rPr>
              <a:t>gerencia@loratech.pe</a:t>
            </a:r>
          </a:p>
          <a:p>
            <a:pPr algn="ctr"/>
            <a:endParaRPr lang="es-PE" sz="1200" dirty="0">
              <a:latin typeface="Roboto" panose="020B0604020202020204" charset="0"/>
              <a:ea typeface="Roboto" panose="020B0604020202020204" charset="0"/>
            </a:endParaRPr>
          </a:p>
          <a:p>
            <a:pPr algn="ctr"/>
            <a:r>
              <a:rPr lang="es-PE" sz="3200" b="1" dirty="0">
                <a:latin typeface="Roboto" panose="020B0604020202020204" charset="0"/>
                <a:ea typeface="Roboto" panose="020B0604020202020204" charset="0"/>
              </a:rPr>
              <a:t>www.loratech.pe</a:t>
            </a:r>
            <a:endParaRPr lang="es-PE" sz="12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1" name="Gráfico 7">
            <a:extLst>
              <a:ext uri="{FF2B5EF4-FFF2-40B4-BE49-F238E27FC236}">
                <a16:creationId xmlns:a16="http://schemas.microsoft.com/office/drawing/2014/main" id="{DD29BF08-7C58-450B-8B48-B9E25AC933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87857" y="313374"/>
            <a:ext cx="5117910" cy="12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61561" y="3375326"/>
            <a:ext cx="5136839" cy="1068880"/>
          </a:xfrm>
        </p:spPr>
        <p:txBody>
          <a:bodyPr/>
          <a:lstStyle/>
          <a:p>
            <a:r>
              <a:rPr lang="es-PE" sz="3600" dirty="0"/>
              <a:t>Sensores de Ambiente para Agricultura</a:t>
            </a:r>
            <a:endParaRPr lang="en-US" sz="3600" dirty="0"/>
          </a:p>
        </p:txBody>
      </p:sp>
      <p:pic>
        <p:nvPicPr>
          <p:cNvPr id="4" name="Picture 59" descr="Logo&#10;&#10;Description automatically generated with low confidence">
            <a:extLst>
              <a:ext uri="{FF2B5EF4-FFF2-40B4-BE49-F238E27FC236}">
                <a16:creationId xmlns:a16="http://schemas.microsoft.com/office/drawing/2014/main" id="{014A4EB6-1694-6BF5-24AD-1166EA2AEA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94" y="375884"/>
            <a:ext cx="549021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72">
            <a:extLst>
              <a:ext uri="{FF2B5EF4-FFF2-40B4-BE49-F238E27FC236}">
                <a16:creationId xmlns:a16="http://schemas.microsoft.com/office/drawing/2014/main" id="{D5A26C7C-4E7E-8897-B363-6DC46C4AF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561" y="4896242"/>
            <a:ext cx="5857832" cy="3465560"/>
          </a:xfrm>
          <a:prstGeom prst="rect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500"/>
              </a:spcAft>
            </a:pPr>
            <a:r>
              <a:rPr lang="es-ES_tradnl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Trabajo Practico Final para la Materia de </a:t>
            </a:r>
            <a:r>
              <a:rPr lang="es-ES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Desarrollo de aplicaciones para Internet de las Cosas</a:t>
            </a:r>
          </a:p>
          <a:p>
            <a:pPr>
              <a:lnSpc>
                <a:spcPct val="115000"/>
              </a:lnSpc>
              <a:spcAft>
                <a:spcPts val="500"/>
              </a:spcAft>
            </a:pPr>
            <a:r>
              <a:rPr lang="es-ES_tradnl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Alumno</a:t>
            </a:r>
            <a:r>
              <a:rPr lang="es-ES_tradnl" sz="20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s-ES_tradnl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:Jhonatan Alexander Juño Garcia</a:t>
            </a:r>
            <a:endParaRPr lang="es-PE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500"/>
              </a:spcAft>
            </a:pPr>
            <a:r>
              <a:rPr lang="es-PE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Email	: linus.know.2012@gmail.com</a:t>
            </a:r>
          </a:p>
          <a:p>
            <a:pPr>
              <a:lnSpc>
                <a:spcPct val="115000"/>
              </a:lnSpc>
              <a:spcAft>
                <a:spcPts val="500"/>
              </a:spcAft>
            </a:pPr>
            <a:r>
              <a:rPr lang="es-PE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s-PE" sz="2000" dirty="0" err="1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º</a:t>
            </a:r>
            <a:r>
              <a:rPr lang="es-PE" sz="20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s-PE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SIU</a:t>
            </a:r>
            <a:r>
              <a:rPr lang="es-PE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	: i0611</a:t>
            </a:r>
          </a:p>
          <a:p>
            <a:pPr>
              <a:lnSpc>
                <a:spcPct val="115000"/>
              </a:lnSpc>
              <a:spcAft>
                <a:spcPts val="500"/>
              </a:spcAft>
            </a:pPr>
            <a:r>
              <a:rPr lang="es-PE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Docentes	: 	Leopoldo </a:t>
            </a:r>
            <a:r>
              <a:rPr lang="es-PE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Zimperz</a:t>
            </a:r>
            <a:endParaRPr lang="es-PE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500"/>
              </a:spcAft>
            </a:pPr>
            <a:r>
              <a:rPr lang="es-PE" sz="20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			Mariano	Bustos</a:t>
            </a:r>
            <a:r>
              <a:rPr lang="es-PE" sz="200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s-PE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19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>
          <a:xfrm>
            <a:off x="6331580" y="2581835"/>
            <a:ext cx="6595526" cy="4360151"/>
          </a:xfrm>
        </p:spPr>
        <p:txBody>
          <a:bodyPr>
            <a:normAutofit/>
          </a:bodyPr>
          <a:lstStyle/>
          <a:p>
            <a:r>
              <a:rPr lang="es-ES" dirty="0"/>
              <a:t>Sobre el Trabajo</a:t>
            </a:r>
          </a:p>
          <a:p>
            <a:r>
              <a:rPr lang="es-ES" dirty="0"/>
              <a:t>Arquitectura Propuesta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5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767693-1771-402B-AAAC-5A884B2F9D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681" y="1738489"/>
            <a:ext cx="11531873" cy="6056543"/>
          </a:xfrm>
        </p:spPr>
        <p:txBody>
          <a:bodyPr>
            <a:normAutofit lnSpcReduction="10000"/>
          </a:bodyPr>
          <a:lstStyle/>
          <a:p>
            <a:r>
              <a:rPr lang="es-ES" dirty="0"/>
              <a:t>El trabajo consiste en montar una red de 2 nodos LORAWAN para medición de Temperatura de Ambiente y Presión Barométrica para aplicación en Agricultura. </a:t>
            </a:r>
          </a:p>
          <a:p>
            <a:r>
              <a:rPr lang="es-ES" dirty="0"/>
              <a:t>El trabajo Practico es una parte de la Implementación de mi Trabajo Final sobre una Red de Sensores LORAWAN para la determinación de la Evapotranspiración en cultivos.</a:t>
            </a:r>
          </a:p>
          <a:p>
            <a:r>
              <a:rPr lang="es-ES" dirty="0"/>
              <a:t>El trabajo es desarrollado para la empresa en la que Trabajo, que actualmente cuentan con un despliegue de la aplicación usando la Red Celular como medio de comunicación.</a:t>
            </a:r>
          </a:p>
          <a:p>
            <a:r>
              <a:rPr lang="es-ES" dirty="0"/>
              <a:t>En ese Sentido la empresa ya tiene resuelto la Capa de Procesamiento, Persistencia y Visualización con una herramienta llamada TagoIO, sin embargo para fines de este trabajo implementare una solución empleando los servicios de AWS.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901DA5D-69E2-4792-A788-00A82FD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Sobre el Trabajo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6026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270308-504C-4876-8737-8DCCCA33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Propuesta</a:t>
            </a:r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1FF08F0-A21C-8C86-1B6F-C1326CDB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26" y="1889823"/>
            <a:ext cx="8406205" cy="668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1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270308-504C-4876-8737-8DCCCA33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Propuesta</a:t>
            </a:r>
            <a:endParaRPr lang="es-PE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E308818-2A62-1052-7869-F2C924813CE4}"/>
              </a:ext>
            </a:extLst>
          </p:cNvPr>
          <p:cNvSpPr txBox="1"/>
          <p:nvPr/>
        </p:nvSpPr>
        <p:spPr>
          <a:xfrm>
            <a:off x="493459" y="2647194"/>
            <a:ext cx="2434729" cy="877163"/>
          </a:xfrm>
          <a:prstGeom prst="rect">
            <a:avLst/>
          </a:prstGeom>
          <a:solidFill>
            <a:srgbClr val="FFF2CD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s-ES" sz="17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s-ES" sz="1700" dirty="0">
                <a:latin typeface="Roboto" panose="02000000000000000000" pitchFamily="2" charset="0"/>
                <a:ea typeface="Roboto" panose="02000000000000000000" pitchFamily="2" charset="0"/>
              </a:rPr>
              <a:t>Capa de Percepción</a:t>
            </a:r>
          </a:p>
          <a:p>
            <a:pPr algn="ctr"/>
            <a:endParaRPr lang="es-PE" sz="1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F10C74-1915-6664-3B20-69185493B852}"/>
              </a:ext>
            </a:extLst>
          </p:cNvPr>
          <p:cNvSpPr/>
          <p:nvPr/>
        </p:nvSpPr>
        <p:spPr>
          <a:xfrm>
            <a:off x="493461" y="3899969"/>
            <a:ext cx="2434729" cy="4672574"/>
          </a:xfrm>
          <a:prstGeom prst="rect">
            <a:avLst/>
          </a:prstGeom>
          <a:solidFill>
            <a:srgbClr val="FFF2CD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r>
              <a:rPr lang="es-PE" dirty="0">
                <a:solidFill>
                  <a:schemeClr val="tx1"/>
                </a:solidFill>
              </a:rPr>
              <a:t>Sistema Basado en RAK3172 de RAK Wireless conectado al BMP280 para medir presión y temperatura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96A158F-174D-E4BD-DB03-1EE78A47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39" y="4444206"/>
            <a:ext cx="2085975" cy="151447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2EC4872-3D74-A512-4A02-F1089F831B2D}"/>
              </a:ext>
            </a:extLst>
          </p:cNvPr>
          <p:cNvSpPr txBox="1"/>
          <p:nvPr/>
        </p:nvSpPr>
        <p:spPr>
          <a:xfrm>
            <a:off x="3102564" y="2647194"/>
            <a:ext cx="2434729" cy="877163"/>
          </a:xfrm>
          <a:prstGeom prst="rect">
            <a:avLst/>
          </a:prstGeom>
          <a:solidFill>
            <a:srgbClr val="F7CEC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s-ES" sz="17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s-ES" sz="1700" dirty="0">
                <a:latin typeface="Roboto" panose="02000000000000000000" pitchFamily="2" charset="0"/>
                <a:ea typeface="Roboto" panose="02000000000000000000" pitchFamily="2" charset="0"/>
              </a:rPr>
              <a:t>Capa de Transporte</a:t>
            </a:r>
          </a:p>
          <a:p>
            <a:pPr algn="ctr"/>
            <a:endParaRPr lang="es-PE" sz="1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37F084A-C0CA-4878-21EC-D5E2FBC89EF1}"/>
              </a:ext>
            </a:extLst>
          </p:cNvPr>
          <p:cNvSpPr/>
          <p:nvPr/>
        </p:nvSpPr>
        <p:spPr>
          <a:xfrm>
            <a:off x="3102566" y="3899968"/>
            <a:ext cx="2434729" cy="4672575"/>
          </a:xfrm>
          <a:prstGeom prst="rect">
            <a:avLst/>
          </a:prstGeom>
          <a:solidFill>
            <a:srgbClr val="F7CECC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r>
              <a:rPr lang="es-PE" dirty="0">
                <a:solidFill>
                  <a:schemeClr val="tx1"/>
                </a:solidFill>
              </a:rPr>
              <a:t>Gateway UG65 de Milesight genera mi red LoRaWAN para comunicar mis nodos hacia la aplicación.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66626C8-A5B3-FC66-A7B3-7103C64EDBEC}"/>
              </a:ext>
            </a:extLst>
          </p:cNvPr>
          <p:cNvSpPr txBox="1"/>
          <p:nvPr/>
        </p:nvSpPr>
        <p:spPr>
          <a:xfrm>
            <a:off x="5711669" y="2647193"/>
            <a:ext cx="5966208" cy="877163"/>
          </a:xfrm>
          <a:prstGeom prst="rect">
            <a:avLst/>
          </a:prstGeom>
          <a:solidFill>
            <a:srgbClr val="DAE8FC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es-ES" sz="17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s-ES" sz="1700" dirty="0">
                <a:latin typeface="Roboto" panose="02000000000000000000" pitchFamily="2" charset="0"/>
                <a:ea typeface="Roboto" panose="02000000000000000000" pitchFamily="2" charset="0"/>
              </a:rPr>
              <a:t>Capa de Procesamiento, persistencia y visualización</a:t>
            </a:r>
          </a:p>
          <a:p>
            <a:pPr algn="ctr"/>
            <a:endParaRPr lang="es-PE" sz="1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A03FA47-A0D4-912A-9276-C03062B37EDD}"/>
              </a:ext>
            </a:extLst>
          </p:cNvPr>
          <p:cNvSpPr/>
          <p:nvPr/>
        </p:nvSpPr>
        <p:spPr>
          <a:xfrm>
            <a:off x="5711669" y="3899967"/>
            <a:ext cx="5966208" cy="4672577"/>
          </a:xfrm>
          <a:prstGeom prst="rect">
            <a:avLst/>
          </a:prstGeom>
          <a:solidFill>
            <a:srgbClr val="DAE8FC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endParaRPr lang="es-PE" dirty="0">
              <a:solidFill>
                <a:schemeClr val="tx1"/>
              </a:solidFill>
            </a:endParaRPr>
          </a:p>
          <a:p>
            <a:pPr algn="ctr"/>
            <a:r>
              <a:rPr lang="es-PE" b="1" dirty="0" err="1">
                <a:solidFill>
                  <a:schemeClr val="tx1"/>
                </a:solidFill>
              </a:rPr>
              <a:t>Loriot</a:t>
            </a:r>
            <a:r>
              <a:rPr lang="es-PE" dirty="0">
                <a:solidFill>
                  <a:schemeClr val="tx1"/>
                </a:solidFill>
              </a:rPr>
              <a:t> es Network Server Gestiona las conexiones y comunicación de los Nodos. Se reenvía los paquetes recibidos hacia el </a:t>
            </a:r>
            <a:r>
              <a:rPr lang="es-PE" b="1" dirty="0">
                <a:solidFill>
                  <a:schemeClr val="tx1"/>
                </a:solidFill>
              </a:rPr>
              <a:t>AWS IoT Core</a:t>
            </a:r>
            <a:r>
              <a:rPr lang="es-PE" dirty="0">
                <a:solidFill>
                  <a:schemeClr val="tx1"/>
                </a:solidFill>
              </a:rPr>
              <a:t>, mediante una integración, para lo cual se requiere dar de alta un usuario en </a:t>
            </a:r>
            <a:r>
              <a:rPr lang="es-PE" b="1" dirty="0" err="1">
                <a:solidFill>
                  <a:schemeClr val="tx1"/>
                </a:solidFill>
              </a:rPr>
              <a:t>IAM</a:t>
            </a:r>
            <a:r>
              <a:rPr lang="es-PE" dirty="0">
                <a:solidFill>
                  <a:schemeClr val="tx1"/>
                </a:solidFill>
              </a:rPr>
              <a:t> con los permisos necesarios. Finalmente en una Instancia </a:t>
            </a:r>
            <a:r>
              <a:rPr lang="es-PE" b="1" dirty="0">
                <a:solidFill>
                  <a:schemeClr val="tx1"/>
                </a:solidFill>
              </a:rPr>
              <a:t>EC2</a:t>
            </a:r>
            <a:r>
              <a:rPr lang="es-PE" dirty="0">
                <a:solidFill>
                  <a:schemeClr val="tx1"/>
                </a:solidFill>
              </a:rPr>
              <a:t> tenemos la Base de Datos y con </a:t>
            </a:r>
            <a:r>
              <a:rPr lang="es-PE" b="1" dirty="0" err="1">
                <a:solidFill>
                  <a:schemeClr val="tx1"/>
                </a:solidFill>
              </a:rPr>
              <a:t>Node</a:t>
            </a:r>
            <a:r>
              <a:rPr lang="es-PE" b="1" dirty="0">
                <a:solidFill>
                  <a:schemeClr val="tx1"/>
                </a:solidFill>
              </a:rPr>
              <a:t>-Red</a:t>
            </a:r>
            <a:r>
              <a:rPr lang="es-PE" dirty="0">
                <a:solidFill>
                  <a:schemeClr val="tx1"/>
                </a:solidFill>
              </a:rPr>
              <a:t> Generamos las consultas correspondientes y un Dashboard de Visualización Básico.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2C01B45-F493-C1D5-C557-3E384AD64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4"/>
          <a:stretch/>
        </p:blipFill>
        <p:spPr>
          <a:xfrm>
            <a:off x="3372190" y="4025908"/>
            <a:ext cx="1895475" cy="242676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43304C1-9F7D-6559-5A87-A9D18121B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172" y="4025908"/>
            <a:ext cx="1828800" cy="208597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E108018-0778-F9E1-5283-172839C47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208" y="4078295"/>
            <a:ext cx="1047750" cy="9906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D0DFD6C-C670-BB44-A992-434B7EA15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744" y="4097345"/>
            <a:ext cx="647700" cy="9525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CB338D4-6392-F493-79C8-E75CFAA72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608" y="5131659"/>
            <a:ext cx="742950" cy="10287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4966AD3-D866-FEA6-E8C5-7C8B30802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9531" y="5103084"/>
            <a:ext cx="10001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2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270308-504C-4876-8737-8DCCCA33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 de Percepción</a:t>
            </a:r>
            <a:endParaRPr lang="es-PE" dirty="0"/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7FF1891F-BBCD-CEC3-5232-ACB47BE24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682" y="1738489"/>
            <a:ext cx="6524282" cy="683405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PE" sz="2400" b="1" i="0" dirty="0">
                <a:effectLst/>
                <a:latin typeface="NeueHaasGroteskDsPro55Reg"/>
              </a:rPr>
              <a:t>RAKwireless </a:t>
            </a:r>
            <a:r>
              <a:rPr lang="es-PE" sz="2400" b="1" i="0" dirty="0" err="1">
                <a:effectLst/>
                <a:latin typeface="NeueHaasGroteskDsPro55Reg"/>
              </a:rPr>
              <a:t>Unified</a:t>
            </a:r>
            <a:r>
              <a:rPr lang="es-PE" sz="2400" b="1" i="0" dirty="0">
                <a:effectLst/>
                <a:latin typeface="NeueHaasGroteskDsPro55Reg"/>
              </a:rPr>
              <a:t> Interface (RUI3)</a:t>
            </a:r>
          </a:p>
          <a:p>
            <a:r>
              <a:rPr lang="es-ES" sz="2400" dirty="0" err="1"/>
              <a:t>Bootloader</a:t>
            </a:r>
            <a:r>
              <a:rPr lang="es-ES" sz="2400" dirty="0"/>
              <a:t> precargado en el Modulo RAK3172, que permite configuración del modulo via comandos AT y posibilidad de grabar la memoria de programa para poder desarrollar aplicaciones Propias.</a:t>
            </a:r>
          </a:p>
          <a:p>
            <a:r>
              <a:rPr lang="es-ES" sz="2400" dirty="0"/>
              <a:t>La arquitectura del RUI3 en la siguiente imagen: El soporte </a:t>
            </a:r>
            <a:r>
              <a:rPr lang="es-ES" sz="2400" dirty="0" err="1"/>
              <a:t>BSP</a:t>
            </a:r>
            <a:r>
              <a:rPr lang="es-ES" sz="2400" dirty="0"/>
              <a:t> permite trabajar el desarrollo en el entorno de Arduino, permite de esta forma aprovechar todo el abanico de librerías para los proyectos.</a:t>
            </a:r>
          </a:p>
          <a:p>
            <a:r>
              <a:rPr lang="es-ES" sz="2400" dirty="0"/>
              <a:t>Para trabajar con el BMP280 utilizamos la librería de “Adafruit_BMP280” que es 100% compatible.</a:t>
            </a:r>
          </a:p>
          <a:p>
            <a:r>
              <a:rPr lang="es-ES" sz="2400" dirty="0"/>
              <a:t>Finalmente tambien esta la opción de usar la herramienta oficial, en este caso STM32CubeIDE, dejo este camino a una futura actualización del firmware que corrija algunos problemas de ciberseguridad que tiene la utilización de RUI3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46C2DA-3455-21DA-7C92-E8AD988A2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37" y="2445744"/>
            <a:ext cx="5407039" cy="44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30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270308-504C-4876-8737-8DCCCA33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 de Transporte</a:t>
            </a:r>
            <a:endParaRPr lang="es-PE" dirty="0"/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7FF1891F-BBCD-CEC3-5232-ACB47BE24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681" y="1738489"/>
            <a:ext cx="12462373" cy="683405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PE" sz="2400" b="1" i="0" dirty="0">
                <a:effectLst/>
                <a:latin typeface="NeueHaasGroteskDsPro55Reg"/>
              </a:rPr>
              <a:t>Gateway UG65 de Milesight</a:t>
            </a:r>
          </a:p>
          <a:p>
            <a:r>
              <a:rPr lang="es-ES" sz="2400" dirty="0"/>
              <a:t>Gateway Lorawan. </a:t>
            </a:r>
            <a:r>
              <a:rPr lang="es-ES" sz="2400" dirty="0" err="1"/>
              <a:t>Multiple</a:t>
            </a:r>
            <a:r>
              <a:rPr lang="es-ES" sz="2400" dirty="0"/>
              <a:t> </a:t>
            </a:r>
            <a:r>
              <a:rPr lang="es-ES" sz="2400" dirty="0" err="1"/>
              <a:t>Backhual</a:t>
            </a:r>
            <a:r>
              <a:rPr lang="es-ES" sz="2400" dirty="0"/>
              <a:t>.</a:t>
            </a:r>
          </a:p>
          <a:p>
            <a:r>
              <a:rPr lang="es-ES" sz="2400" dirty="0"/>
              <a:t>Protocolo de  comunicación LoRaWAN, seguridad AES128 entre los Nodos y Gateway.</a:t>
            </a:r>
          </a:p>
          <a:p>
            <a:r>
              <a:rPr lang="es-ES" sz="2400" dirty="0"/>
              <a:t>Protocolo </a:t>
            </a:r>
            <a:r>
              <a:rPr lang="es-ES" sz="2400" dirty="0" err="1"/>
              <a:t>MQTT</a:t>
            </a:r>
            <a:r>
              <a:rPr lang="es-ES" sz="2400" dirty="0"/>
              <a:t> con Contraseña(No TLS) entre Network server y IoT Core AWS</a:t>
            </a:r>
          </a:p>
          <a:p>
            <a:r>
              <a:rPr lang="es-ES" sz="2400" dirty="0"/>
              <a:t>Conexión </a:t>
            </a:r>
            <a:r>
              <a:rPr lang="es-ES" sz="2400" dirty="0" err="1"/>
              <a:t>MQTT</a:t>
            </a:r>
            <a:r>
              <a:rPr lang="es-ES" sz="2400" dirty="0"/>
              <a:t> TLS entre Node Red en EC2 y AWS IoT Core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7FDA49-4437-A74C-51CA-100C08DA2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48" y="4653527"/>
            <a:ext cx="7311160" cy="341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711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270308-504C-4876-8737-8DCCCA33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Capa de Procesamiento,</a:t>
            </a:r>
            <a:br>
              <a:rPr lang="es-ES" dirty="0"/>
            </a:br>
            <a:r>
              <a:rPr lang="es-ES" dirty="0"/>
              <a:t>persistencia y visualización</a:t>
            </a:r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7FF1891F-BBCD-CEC3-5232-ACB47BE24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681" y="1738489"/>
            <a:ext cx="12462373" cy="683405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PE" sz="2400" b="1" i="0" dirty="0">
                <a:effectLst/>
                <a:latin typeface="NeueHaasGroteskDsPro55Reg"/>
              </a:rPr>
              <a:t>Network Server:</a:t>
            </a:r>
          </a:p>
          <a:p>
            <a:r>
              <a:rPr lang="es-PE" sz="2400" dirty="0">
                <a:latin typeface="NeueHaasGroteskDsPro55Reg"/>
              </a:rPr>
              <a:t>Solución en la Nube de </a:t>
            </a:r>
            <a:r>
              <a:rPr lang="es-PE" sz="2400" dirty="0" err="1">
                <a:latin typeface="NeueHaasGroteskDsPro55Reg"/>
              </a:rPr>
              <a:t>Loriot</a:t>
            </a:r>
            <a:r>
              <a:rPr lang="es-PE" sz="2400" dirty="0">
                <a:latin typeface="NeueHaasGroteskDsPro55Reg"/>
              </a:rPr>
              <a:t>.</a:t>
            </a:r>
          </a:p>
          <a:p>
            <a:r>
              <a:rPr lang="es-PE" sz="2400" i="0" dirty="0">
                <a:effectLst/>
                <a:latin typeface="NeueHaasGroteskDsPro55Reg"/>
              </a:rPr>
              <a:t>Permite Integración con múltiples s</a:t>
            </a:r>
            <a:r>
              <a:rPr lang="es-PE" sz="2400" dirty="0">
                <a:latin typeface="NeueHaasGroteskDsPro55Reg"/>
              </a:rPr>
              <a:t>ervicios, aprovechamos la integración a AWS IOT CORE</a:t>
            </a:r>
            <a:endParaRPr lang="es-PE" sz="2400" i="0" dirty="0">
              <a:effectLst/>
              <a:latin typeface="NeueHaasGroteskDsPro55Reg"/>
            </a:endParaRPr>
          </a:p>
          <a:p>
            <a:pPr marL="0" indent="0" algn="l">
              <a:buNone/>
            </a:pPr>
            <a:r>
              <a:rPr lang="es-PE" sz="2400" b="1" i="0" dirty="0">
                <a:effectLst/>
                <a:latin typeface="NeueHaasGroteskDsPro55Reg"/>
              </a:rPr>
              <a:t>Base de Datos:</a:t>
            </a:r>
          </a:p>
          <a:p>
            <a:r>
              <a:rPr lang="es-ES" sz="2400" dirty="0"/>
              <a:t>Se empleo MySQL como base de Datos, la base se encuentra en una instancia EC2 en AWS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PE" sz="2400" b="1" i="0" dirty="0" err="1">
                <a:effectLst/>
                <a:latin typeface="NeueHaasGroteskDsPro55Reg"/>
              </a:rPr>
              <a:t>Node</a:t>
            </a:r>
            <a:r>
              <a:rPr lang="es-PE" sz="2400" b="1" i="0" dirty="0">
                <a:effectLst/>
                <a:latin typeface="NeueHaasGroteskDsPro55Reg"/>
              </a:rPr>
              <a:t> Red:</a:t>
            </a:r>
            <a:endParaRPr lang="es-ES" sz="2400" dirty="0"/>
          </a:p>
          <a:p>
            <a:r>
              <a:rPr lang="es-ES" sz="2400" dirty="0"/>
              <a:t>Se emplea Node Red como Plataforma </a:t>
            </a:r>
            <a:r>
              <a:rPr lang="es-ES" sz="2400" dirty="0" err="1"/>
              <a:t>LowCode</a:t>
            </a:r>
            <a:r>
              <a:rPr lang="es-ES" sz="2400" dirty="0"/>
              <a:t> para la Implementación de esta versión de la</a:t>
            </a:r>
          </a:p>
          <a:p>
            <a:r>
              <a:rPr lang="es-ES" sz="2400" dirty="0"/>
              <a:t>Aplicación de Procesamiento, persistencia y visualización. Contiene el conector de </a:t>
            </a:r>
            <a:r>
              <a:rPr lang="es-ES" sz="2400" dirty="0" err="1"/>
              <a:t>MQTT</a:t>
            </a:r>
            <a:r>
              <a:rPr lang="es-ES" sz="2400" dirty="0"/>
              <a:t>, </a:t>
            </a:r>
          </a:p>
          <a:p>
            <a:r>
              <a:rPr lang="es-ES" sz="2400" dirty="0"/>
              <a:t>Acceso a la Base de Datos MYSQL para lectura/Escritura, además de algunas platillas para la elaboración de dashboards sencillos. Se muestra un poco de la implementación:</a:t>
            </a:r>
          </a:p>
          <a:p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4850654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sz="17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4418</TotalTime>
  <Words>638</Words>
  <Application>Microsoft Office PowerPoint</Application>
  <PresentationFormat>Personalizado</PresentationFormat>
  <Paragraphs>77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Calibri</vt:lpstr>
      <vt:lpstr>NeueHaasGroteskDsPro55Reg</vt:lpstr>
      <vt:lpstr>Calibri Light</vt:lpstr>
      <vt:lpstr>Roboto</vt:lpstr>
      <vt:lpstr>Arial</vt:lpstr>
      <vt:lpstr>Tema de Office</vt:lpstr>
      <vt:lpstr>Presentación de PowerPoint</vt:lpstr>
      <vt:lpstr>Sensores de Ambiente para Agricultura</vt:lpstr>
      <vt:lpstr>AGENDA</vt:lpstr>
      <vt:lpstr>Sobre el Trabajo</vt:lpstr>
      <vt:lpstr>Arquitectura Propuesta</vt:lpstr>
      <vt:lpstr>Arquitectura Propuesta</vt:lpstr>
      <vt:lpstr>Capa de Percepción</vt:lpstr>
      <vt:lpstr>Capa de Transporte</vt:lpstr>
      <vt:lpstr>Capa de Procesamiento, persistencia y visualización</vt:lpstr>
      <vt:lpstr>Capa de Procesamiento, persistencia y visualización</vt:lpstr>
      <vt:lpstr>Capa de Procesamiento, persistencia y visualización</vt:lpstr>
      <vt:lpstr>Capa de Procesamiento, persistencia y visualización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Elida f</dc:creator>
  <cp:lastModifiedBy>Jhonatan Alexander Juño Garcia</cp:lastModifiedBy>
  <cp:revision>140</cp:revision>
  <dcterms:created xsi:type="dcterms:W3CDTF">2020-08-03T21:23:50Z</dcterms:created>
  <dcterms:modified xsi:type="dcterms:W3CDTF">2022-12-20T09:53:56Z</dcterms:modified>
</cp:coreProperties>
</file>